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146" r:id="rId1"/>
    <p:sldMasterId id="2147484540" r:id="rId2"/>
    <p:sldMasterId id="2147484566" r:id="rId3"/>
  </p:sldMasterIdLst>
  <p:notesMasterIdLst>
    <p:notesMasterId r:id="rId39"/>
  </p:notesMasterIdLst>
  <p:sldIdLst>
    <p:sldId id="538" r:id="rId4"/>
    <p:sldId id="9803" r:id="rId5"/>
    <p:sldId id="9830" r:id="rId6"/>
    <p:sldId id="9805" r:id="rId7"/>
    <p:sldId id="9823" r:id="rId8"/>
    <p:sldId id="9809" r:id="rId9"/>
    <p:sldId id="9814" r:id="rId10"/>
    <p:sldId id="9812" r:id="rId11"/>
    <p:sldId id="9813" r:id="rId12"/>
    <p:sldId id="9820" r:id="rId13"/>
    <p:sldId id="9825" r:id="rId14"/>
    <p:sldId id="9824" r:id="rId15"/>
    <p:sldId id="9815" r:id="rId16"/>
    <p:sldId id="9829" r:id="rId17"/>
    <p:sldId id="9819" r:id="rId18"/>
    <p:sldId id="9786" r:id="rId19"/>
    <p:sldId id="9826" r:id="rId20"/>
    <p:sldId id="9827" r:id="rId21"/>
    <p:sldId id="9816" r:id="rId22"/>
    <p:sldId id="9817" r:id="rId23"/>
    <p:sldId id="9818" r:id="rId24"/>
    <p:sldId id="9828" r:id="rId25"/>
    <p:sldId id="9785" r:id="rId26"/>
    <p:sldId id="3364" r:id="rId27"/>
    <p:sldId id="3368" r:id="rId28"/>
    <p:sldId id="3367" r:id="rId29"/>
    <p:sldId id="9801" r:id="rId30"/>
    <p:sldId id="9804" r:id="rId31"/>
    <p:sldId id="3362" r:id="rId32"/>
    <p:sldId id="9831" r:id="rId33"/>
    <p:sldId id="9832" r:id="rId34"/>
    <p:sldId id="9810" r:id="rId35"/>
    <p:sldId id="9811" r:id="rId36"/>
    <p:sldId id="9806" r:id="rId37"/>
    <p:sldId id="9802" r:id="rId38"/>
  </p:sldIdLst>
  <p:sldSz cx="9144000" cy="5143500" type="screen16x9"/>
  <p:notesSz cx="6797675" cy="9926638"/>
  <p:custDataLst>
    <p:tags r:id="rId4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07" userDrawn="1">
          <p15:clr>
            <a:srgbClr val="A4A3A4"/>
          </p15:clr>
        </p15:guide>
        <p15:guide id="2" pos="2880">
          <p15:clr>
            <a:srgbClr val="A4A3A4"/>
          </p15:clr>
        </p15:guide>
        <p15:guide id="3" orient="horz" pos="509" userDrawn="1">
          <p15:clr>
            <a:srgbClr val="A4A3A4"/>
          </p15:clr>
        </p15:guide>
        <p15:guide id="4" orient="horz" pos="2074" userDrawn="1">
          <p15:clr>
            <a:srgbClr val="A4A3A4"/>
          </p15:clr>
        </p15:guide>
        <p15:guide id="5" orient="horz" pos="9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hul Boga (US - ADVS)" initials="" lastIdx="8" clrIdx="0"/>
  <p:cmAuthor id="1" name="Hannah Moran (US - ADVS)" initials="" lastIdx="11" clrIdx="1"/>
  <p:cmAuthor id="2" name="Kara Kardon (US - ADVS)" initials="" lastIdx="9"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B0BB"/>
    <a:srgbClr val="D04A02"/>
    <a:srgbClr val="145574"/>
    <a:srgbClr val="FF9300"/>
    <a:srgbClr val="FFFFFF"/>
    <a:srgbClr val="DEDEDE"/>
    <a:srgbClr val="FF4C00"/>
    <a:srgbClr val="000000"/>
    <a:srgbClr val="4040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E39F86-5684-415A-86B0-5D8503EAF307}">
  <a:tblStyle styleId="{F7E39F86-5684-415A-86B0-5D8503EAF30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840F6A-ECF4-4EDE-9819-C159134F3C33}" styleName="Table_1">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9E7E7"/>
          </a:solidFill>
        </a:fill>
      </a:tcStyle>
    </a:wholeTbl>
    <a:band1H>
      <a:tcTxStyle b="off" i="off"/>
      <a:tcStyle>
        <a:tcBdr/>
        <a:fill>
          <a:solidFill>
            <a:srgbClr val="F3CCCB"/>
          </a:solidFill>
        </a:fill>
      </a:tcStyle>
    </a:band1H>
    <a:band2H>
      <a:tcTxStyle b="off" i="off"/>
      <a:tcStyle>
        <a:tcBdr/>
      </a:tcStyle>
    </a:band2H>
    <a:band1V>
      <a:tcTxStyle b="off" i="off"/>
      <a:tcStyle>
        <a:tcBdr/>
        <a:fill>
          <a:solidFill>
            <a:srgbClr val="F3CCCB"/>
          </a:solidFill>
        </a:fill>
      </a:tcStyle>
    </a:band1V>
    <a:band2V>
      <a:tcTxStyle b="off" i="off"/>
      <a:tcStyle>
        <a:tcBdr/>
      </a:tcStyle>
    </a:band2V>
    <a:lastCol>
      <a:tcTxStyle b="on" i="off">
        <a:font>
          <a:latin typeface="Arial"/>
          <a:ea typeface="Arial"/>
          <a:cs typeface="Arial"/>
        </a:font>
        <a:srgbClr val="FFFFFF"/>
      </a:tcTxStyle>
      <a:tcStyle>
        <a:tcBdr/>
        <a:fill>
          <a:solidFill>
            <a:srgbClr val="E0301E"/>
          </a:solidFill>
        </a:fill>
      </a:tcStyle>
    </a:lastCol>
    <a:firstCol>
      <a:tcTxStyle b="on" i="off">
        <a:font>
          <a:latin typeface="Arial"/>
          <a:ea typeface="Arial"/>
          <a:cs typeface="Arial"/>
        </a:font>
        <a:srgbClr val="FFFFFF"/>
      </a:tcTxStyle>
      <a:tcStyle>
        <a:tcBdr/>
        <a:fill>
          <a:solidFill>
            <a:srgbClr val="E0301E"/>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E0301E"/>
          </a:solidFill>
        </a:fill>
      </a:tcStyle>
    </a:lastRow>
    <a:seCell>
      <a:tcTxStyle b="off" i="off"/>
      <a:tcStyle>
        <a:tcBdr/>
      </a:tcStyle>
    </a:seCell>
    <a:swCell>
      <a:tcTxStyle b="off" i="off"/>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E0301E"/>
          </a:solidFill>
        </a:fill>
      </a:tcStyle>
    </a:firstRow>
    <a:neCell>
      <a:tcTxStyle b="off" i="off"/>
      <a:tcStyle>
        <a:tcBdr/>
      </a:tcStyle>
    </a:neCell>
    <a:nwCell>
      <a:tcTxStyle b="off" i="off"/>
      <a:tcStyle>
        <a:tcBdr/>
      </a:tcStyle>
    </a:nwCell>
  </a:tblStyle>
  <a:tblStyle styleId="{35CCE07D-499F-49B2-A7A5-E825AEFD8B87}"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A7C2A5-6A12-42D7-9F34-0F1FAA2BFD65}" styleName="Table_3">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2" autoAdjust="0"/>
    <p:restoredTop sz="94562" autoAdjust="0"/>
  </p:normalViewPr>
  <p:slideViewPr>
    <p:cSldViewPr snapToGrid="0" snapToObjects="1">
      <p:cViewPr varScale="1">
        <p:scale>
          <a:sx n="83" d="100"/>
          <a:sy n="83" d="100"/>
        </p:scale>
        <p:origin x="1080" y="52"/>
      </p:cViewPr>
      <p:guideLst>
        <p:guide orient="horz" pos="1507"/>
        <p:guide pos="2880"/>
        <p:guide orient="horz" pos="509"/>
        <p:guide orient="horz" pos="2074"/>
        <p:guide orient="horz" pos="940"/>
      </p:guideLst>
    </p:cSldViewPr>
  </p:slideViewPr>
  <p:outlineViewPr>
    <p:cViewPr>
      <p:scale>
        <a:sx n="33" d="100"/>
        <a:sy n="33" d="100"/>
      </p:scale>
      <p:origin x="0" y="-992"/>
    </p:cViewPr>
  </p:outlineViewPr>
  <p:notesTextViewPr>
    <p:cViewPr>
      <p:scale>
        <a:sx n="240" d="100"/>
        <a:sy n="240" d="100"/>
      </p:scale>
      <p:origin x="0" y="0"/>
    </p:cViewPr>
  </p:notesTextViewPr>
  <p:sorterViewPr>
    <p:cViewPr varScale="1">
      <p:scale>
        <a:sx n="100" d="100"/>
        <a:sy n="100" d="100"/>
      </p:scale>
      <p:origin x="0" y="-4888"/>
    </p:cViewPr>
  </p:sorterViewPr>
  <p:notesViewPr>
    <p:cSldViewPr snapToGrid="0" snapToObjects="1">
      <p:cViewPr varScale="1">
        <p:scale>
          <a:sx n="71" d="100"/>
          <a:sy n="71" d="100"/>
        </p:scale>
        <p:origin x="344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6" name="Google Shape;6;n"/>
          <p:cNvSpPr txBox="1">
            <a:spLocks noGrp="1"/>
          </p:cNvSpPr>
          <p:nvPr>
            <p:ph type="body" idx="1"/>
          </p:nvPr>
        </p:nvSpPr>
        <p:spPr>
          <a:xfrm>
            <a:off x="422274" y="4867892"/>
            <a:ext cx="5953125" cy="4352308"/>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dirty="0"/>
          </a:p>
        </p:txBody>
      </p:sp>
      <p:sp>
        <p:nvSpPr>
          <p:cNvPr id="2" name="投影片影像版面配置區 1">
            <a:extLst>
              <a:ext uri="{FF2B5EF4-FFF2-40B4-BE49-F238E27FC236}">
                <a16:creationId xmlns:a16="http://schemas.microsoft.com/office/drawing/2014/main" id="{01D80B2C-7883-5C4B-96FF-CC1E16B5609D}"/>
              </a:ext>
            </a:extLst>
          </p:cNvPr>
          <p:cNvSpPr>
            <a:spLocks noGrp="1" noRot="1" noChangeAspect="1"/>
          </p:cNvSpPr>
          <p:nvPr>
            <p:ph type="sldImg" idx="2"/>
          </p:nvPr>
        </p:nvSpPr>
        <p:spPr>
          <a:xfrm>
            <a:off x="422275" y="1239838"/>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9" name="投影片編號版面配置區 8">
            <a:extLst>
              <a:ext uri="{FF2B5EF4-FFF2-40B4-BE49-F238E27FC236}">
                <a16:creationId xmlns:a16="http://schemas.microsoft.com/office/drawing/2014/main" id="{5DA291B5-3DF8-4749-9A0B-5F9338BCF119}"/>
              </a:ext>
            </a:extLst>
          </p:cNvPr>
          <p:cNvSpPr>
            <a:spLocks noGrp="1"/>
          </p:cNvSpPr>
          <p:nvPr>
            <p:ph type="sldNum" sz="quarter" idx="5"/>
          </p:nvPr>
        </p:nvSpPr>
        <p:spPr>
          <a:xfrm>
            <a:off x="3850530" y="9428220"/>
            <a:ext cx="2946058" cy="498418"/>
          </a:xfrm>
          <a:prstGeom prst="rect">
            <a:avLst/>
          </a:prstGeom>
        </p:spPr>
        <p:txBody>
          <a:bodyPr vert="horz" lIns="91440" tIns="45720" rIns="91440" bIns="45720" rtlCol="0" anchor="b"/>
          <a:lstStyle>
            <a:lvl1pPr algn="r">
              <a:defRPr sz="1200"/>
            </a:lvl1pPr>
          </a:lstStyle>
          <a:p>
            <a:fld id="{6071D45B-52DD-1C4F-B3BA-AAD459BB40F0}" type="slidenum">
              <a:rPr kumimoji="1" lang="zh-TW" altLang="en-US" smtClean="0"/>
              <a:t>‹#›</a:t>
            </a:fld>
            <a:endParaRPr kumimoji="1" lang="zh-TW" altLang="en-US"/>
          </a:p>
        </p:txBody>
      </p:sp>
    </p:spTree>
    <p:extLst>
      <p:ext uri="{BB962C8B-B14F-4D97-AF65-F5344CB8AC3E}">
        <p14:creationId xmlns:p14="http://schemas.microsoft.com/office/powerpoint/2010/main" val="28411982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mj-lt"/>
      <a:buAutoNum type="arabicPeriod"/>
      <a:defRPr sz="1100" b="0" i="0" u="none" strike="noStrike" cap="none" dirty="0">
        <a:solidFill>
          <a:srgbClr val="000000"/>
        </a:solidFill>
        <a:latin typeface="Microsoft JhengHei" panose="020B0604030504040204" pitchFamily="34" charset="-120"/>
        <a:ea typeface="Microsoft JhengHei" panose="020B0604030504040204" pitchFamily="34"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401638" y="698500"/>
            <a:ext cx="6183312" cy="34782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6" name="Shape 716"/>
          <p:cNvSpPr txBox="1">
            <a:spLocks noGrp="1"/>
          </p:cNvSpPr>
          <p:nvPr>
            <p:ph type="body" idx="1"/>
          </p:nvPr>
        </p:nvSpPr>
        <p:spPr>
          <a:xfrm>
            <a:off x="698500" y="4410076"/>
            <a:ext cx="5588100" cy="4176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717" name="Shape 717"/>
          <p:cNvSpPr txBox="1">
            <a:spLocks noGrp="1"/>
          </p:cNvSpPr>
          <p:nvPr>
            <p:ph type="sldNum" idx="12"/>
          </p:nvPr>
        </p:nvSpPr>
        <p:spPr>
          <a:xfrm>
            <a:off x="3956050" y="8818564"/>
            <a:ext cx="3027300" cy="463500"/>
          </a:xfrm>
          <a:prstGeom prst="rect">
            <a:avLst/>
          </a:prstGeom>
        </p:spPr>
        <p:txBody>
          <a:bodyPr spcFirstLastPara="1" wrap="square" lIns="91425" tIns="45700" rIns="91425" bIns="45700" anchor="b" anchorCtr="0">
            <a:noAutofit/>
          </a:bodyPr>
          <a:lstStyle/>
          <a:p>
            <a:pPr marL="0" lvl="0" indent="0">
              <a:spcBef>
                <a:spcPts val="0"/>
              </a:spcBef>
              <a:spcAft>
                <a:spcPts val="0"/>
              </a:spcAft>
              <a:buClr>
                <a:schemeClr val="dk1"/>
              </a:buClr>
              <a:buFont typeface="Arial"/>
              <a:buNone/>
            </a:pPr>
            <a:fld id="{00000000-1234-1234-1234-123412341234}" type="slidenum">
              <a:rPr lang="en-US"/>
              <a:t>1</a:t>
            </a:fld>
            <a:endParaRPr/>
          </a:p>
        </p:txBody>
      </p:sp>
    </p:spTree>
    <p:extLst>
      <p:ext uri="{BB962C8B-B14F-4D97-AF65-F5344CB8AC3E}">
        <p14:creationId xmlns:p14="http://schemas.microsoft.com/office/powerpoint/2010/main" val="14184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sz="1200" b="0" i="0" u="none" strike="noStrike" cap="none" smtClean="0">
                <a:solidFill>
                  <a:schemeClr val="dk1"/>
                </a:solidFill>
                <a:latin typeface="Arial"/>
                <a:ea typeface="Arial"/>
                <a:cs typeface="Arial"/>
                <a:sym typeface="Arial"/>
              </a:rPr>
              <a:t>31</a:t>
            </a:fld>
            <a:endParaRPr lang="zh-TW"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9257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3:notes"/>
          <p:cNvSpPr txBox="1">
            <a:spLocks noGrp="1"/>
          </p:cNvSpPr>
          <p:nvPr>
            <p:ph type="body" idx="1"/>
          </p:nvPr>
        </p:nvSpPr>
        <p:spPr>
          <a:xfrm>
            <a:off x="685800" y="4400556"/>
            <a:ext cx="5486400" cy="3600599"/>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Clr>
                <a:schemeClr val="dk1"/>
              </a:buClr>
              <a:buSzPts val="1300"/>
              <a:buFont typeface="Arial"/>
              <a:buNone/>
            </a:pPr>
            <a:endParaRPr sz="1000" dirty="0"/>
          </a:p>
        </p:txBody>
      </p:sp>
      <p:sp>
        <p:nvSpPr>
          <p:cNvPr id="1713" name="Google Shape;1713;p3:notes"/>
          <p:cNvSpPr>
            <a:spLocks noGrp="1" noRot="1" noChangeAspect="1"/>
          </p:cNvSpPr>
          <p:nvPr>
            <p:ph type="sldImg" idx="2"/>
          </p:nvPr>
        </p:nvSpPr>
        <p:spPr>
          <a:xfrm>
            <a:off x="687388" y="1143000"/>
            <a:ext cx="5484812"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0421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endParaRPr dirty="0">
              <a:latin typeface="+mn-lt"/>
              <a:ea typeface="+mn-ea"/>
              <a:cs typeface="+mn-cs"/>
              <a:sym typeface="Helvetic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3:notes"/>
          <p:cNvSpPr txBox="1">
            <a:spLocks noGrp="1"/>
          </p:cNvSpPr>
          <p:nvPr>
            <p:ph type="body" idx="1"/>
          </p:nvPr>
        </p:nvSpPr>
        <p:spPr>
          <a:xfrm>
            <a:off x="685800" y="4400556"/>
            <a:ext cx="5486400" cy="3600599"/>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Clr>
                <a:schemeClr val="dk1"/>
              </a:buClr>
              <a:buSzPts val="1300"/>
              <a:buFont typeface="Arial"/>
              <a:buNone/>
            </a:pPr>
            <a:endParaRPr sz="1000" dirty="0"/>
          </a:p>
        </p:txBody>
      </p:sp>
      <p:sp>
        <p:nvSpPr>
          <p:cNvPr id="1713" name="Google Shape;1713;p3:notes"/>
          <p:cNvSpPr>
            <a:spLocks noGrp="1" noRot="1" noChangeAspect="1"/>
          </p:cNvSpPr>
          <p:nvPr>
            <p:ph type="sldImg" idx="2"/>
          </p:nvPr>
        </p:nvSpPr>
        <p:spPr>
          <a:xfrm>
            <a:off x="687388" y="1143000"/>
            <a:ext cx="5484812"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881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3:notes"/>
          <p:cNvSpPr txBox="1">
            <a:spLocks noGrp="1"/>
          </p:cNvSpPr>
          <p:nvPr>
            <p:ph type="body" idx="1"/>
          </p:nvPr>
        </p:nvSpPr>
        <p:spPr>
          <a:xfrm>
            <a:off x="685800" y="4400556"/>
            <a:ext cx="5486400" cy="3600599"/>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Clr>
                <a:schemeClr val="dk1"/>
              </a:buClr>
              <a:buSzPts val="1300"/>
              <a:buFont typeface="Arial"/>
              <a:buNone/>
            </a:pPr>
            <a:endParaRPr sz="1000" dirty="0"/>
          </a:p>
        </p:txBody>
      </p:sp>
      <p:sp>
        <p:nvSpPr>
          <p:cNvPr id="1713" name="Google Shape;1713;p3:notes"/>
          <p:cNvSpPr>
            <a:spLocks noGrp="1" noRot="1" noChangeAspect="1"/>
          </p:cNvSpPr>
          <p:nvPr>
            <p:ph type="sldImg" idx="2"/>
          </p:nvPr>
        </p:nvSpPr>
        <p:spPr>
          <a:xfrm>
            <a:off x="687388" y="1143000"/>
            <a:ext cx="5484812"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6826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3:notes"/>
          <p:cNvSpPr txBox="1">
            <a:spLocks noGrp="1"/>
          </p:cNvSpPr>
          <p:nvPr>
            <p:ph type="body" idx="1"/>
          </p:nvPr>
        </p:nvSpPr>
        <p:spPr>
          <a:xfrm>
            <a:off x="685800" y="4400556"/>
            <a:ext cx="5486400" cy="3600599"/>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Clr>
                <a:schemeClr val="dk1"/>
              </a:buClr>
              <a:buSzPts val="1300"/>
              <a:buFont typeface="Arial"/>
              <a:buNone/>
            </a:pPr>
            <a:endParaRPr sz="1000" dirty="0"/>
          </a:p>
        </p:txBody>
      </p:sp>
      <p:sp>
        <p:nvSpPr>
          <p:cNvPr id="1713" name="Google Shape;1713;p3:notes"/>
          <p:cNvSpPr>
            <a:spLocks noGrp="1" noRot="1" noChangeAspect="1"/>
          </p:cNvSpPr>
          <p:nvPr>
            <p:ph type="sldImg" idx="2"/>
          </p:nvPr>
        </p:nvSpPr>
        <p:spPr>
          <a:xfrm>
            <a:off x="687388" y="1143000"/>
            <a:ext cx="5484812"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5479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3:notes"/>
          <p:cNvSpPr txBox="1">
            <a:spLocks noGrp="1"/>
          </p:cNvSpPr>
          <p:nvPr>
            <p:ph type="body" idx="1"/>
          </p:nvPr>
        </p:nvSpPr>
        <p:spPr>
          <a:xfrm>
            <a:off x="685800" y="4400556"/>
            <a:ext cx="5486400" cy="3600599"/>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Clr>
                <a:schemeClr val="dk1"/>
              </a:buClr>
              <a:buSzPts val="1300"/>
              <a:buFont typeface="Arial"/>
              <a:buNone/>
            </a:pPr>
            <a:endParaRPr sz="1000" dirty="0"/>
          </a:p>
        </p:txBody>
      </p:sp>
      <p:sp>
        <p:nvSpPr>
          <p:cNvPr id="1713" name="Google Shape;1713;p3:notes"/>
          <p:cNvSpPr>
            <a:spLocks noGrp="1" noRot="1" noChangeAspect="1"/>
          </p:cNvSpPr>
          <p:nvPr>
            <p:ph type="sldImg" idx="2"/>
          </p:nvPr>
        </p:nvSpPr>
        <p:spPr>
          <a:xfrm>
            <a:off x="687388" y="1143000"/>
            <a:ext cx="5484812"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672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p1:notes"/>
          <p:cNvSpPr>
            <a:spLocks noGrp="1" noRot="1" noChangeAspect="1"/>
          </p:cNvSpPr>
          <p:nvPr>
            <p:ph type="sldImg" idx="2"/>
          </p:nvPr>
        </p:nvSpPr>
        <p:spPr>
          <a:xfrm>
            <a:off x="93663" y="749300"/>
            <a:ext cx="6618287"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7" name="Google Shape;2017;p1:notes"/>
          <p:cNvSpPr txBox="1">
            <a:spLocks noGrp="1"/>
          </p:cNvSpPr>
          <p:nvPr>
            <p:ph type="body" idx="1"/>
          </p:nvPr>
        </p:nvSpPr>
        <p:spPr>
          <a:xfrm>
            <a:off x="680565" y="4723793"/>
            <a:ext cx="5444489" cy="4473825"/>
          </a:xfrm>
          <a:prstGeom prst="rect">
            <a:avLst/>
          </a:prstGeom>
          <a:noFill/>
          <a:ln>
            <a:noFill/>
          </a:ln>
        </p:spPr>
        <p:txBody>
          <a:bodyPr spcFirstLastPara="1" wrap="square" lIns="92200" tIns="46100" rIns="92200" bIns="461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6666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sz="1200" b="0" i="0" u="none" strike="noStrike" cap="none" smtClean="0">
                <a:solidFill>
                  <a:schemeClr val="dk1"/>
                </a:solidFill>
                <a:latin typeface="Arial"/>
                <a:ea typeface="Arial"/>
                <a:cs typeface="Arial"/>
                <a:sym typeface="Arial"/>
              </a:rPr>
              <a:t>30</a:t>
            </a:fld>
            <a:endParaRPr lang="zh-TW" alt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3037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10" Type="http://schemas.openxmlformats.org/officeDocument/2006/relationships/slideMaster" Target="../slideMasters/slideMaster2.xml"/><Relationship Id="rId4" Type="http://schemas.openxmlformats.org/officeDocument/2006/relationships/tags" Target="../tags/tag15.xml"/><Relationship Id="rId9" Type="http://schemas.openxmlformats.org/officeDocument/2006/relationships/tags" Target="../tags/tag20.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slideMaster" Target="../slideMasters/slideMaster2.xml"/><Relationship Id="rId5" Type="http://schemas.openxmlformats.org/officeDocument/2006/relationships/tags" Target="../tags/tag2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Master" Target="../slideMasters/slideMaster2.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slideMaster" Target="../slideMasters/slideMaster2.xml"/><Relationship Id="rId5" Type="http://schemas.openxmlformats.org/officeDocument/2006/relationships/tags" Target="../tags/tag4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58.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slideMaster" Target="../slideMasters/slideMaster2.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slideMaster" Target="../slideMasters/slideMaster2.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9"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99.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07.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15.xml"/><Relationship Id="rId3" Type="http://schemas.openxmlformats.org/officeDocument/2006/relationships/tags" Target="../tags/tag110.xml"/><Relationship Id="rId7" Type="http://schemas.openxmlformats.org/officeDocument/2006/relationships/tags" Target="../tags/tag114.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9"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23.xml"/><Relationship Id="rId3" Type="http://schemas.openxmlformats.org/officeDocument/2006/relationships/tags" Target="../tags/tag118.xml"/><Relationship Id="rId7" Type="http://schemas.openxmlformats.org/officeDocument/2006/relationships/tags" Target="../tags/tag12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9"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26.xml"/><Relationship Id="rId7" Type="http://schemas.openxmlformats.org/officeDocument/2006/relationships/tags" Target="../tags/tag130.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33.xml"/><Relationship Id="rId7" Type="http://schemas.openxmlformats.org/officeDocument/2006/relationships/tags" Target="../tags/tag137.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45.xml"/><Relationship Id="rId3" Type="http://schemas.openxmlformats.org/officeDocument/2006/relationships/tags" Target="../tags/tag140.xml"/><Relationship Id="rId7" Type="http://schemas.openxmlformats.org/officeDocument/2006/relationships/tags" Target="../tags/tag144.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9"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slideMaster" Target="../slideMasters/slideMaster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slideMaster" Target="../slideMasters/slideMaster2.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ack">
  <p:cSld name="Title Slide Black">
    <p:bg>
      <p:bgPr>
        <a:solidFill>
          <a:schemeClr val="dk1"/>
        </a:solidFill>
        <a:effectLst/>
      </p:bgPr>
    </p:bg>
    <p:spTree>
      <p:nvGrpSpPr>
        <p:cNvPr id="1" name="Shape 14"/>
        <p:cNvGrpSpPr/>
        <p:nvPr/>
      </p:nvGrpSpPr>
      <p:grpSpPr>
        <a:xfrm>
          <a:off x="0" y="0"/>
          <a:ext cx="0" cy="0"/>
          <a:chOff x="0" y="0"/>
          <a:chExt cx="0" cy="0"/>
        </a:xfrm>
      </p:grpSpPr>
      <p:pic>
        <p:nvPicPr>
          <p:cNvPr id="15" name="Google Shape;15;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4000" cy="3476625"/>
          </a:xfrm>
          <a:prstGeom prst="rect">
            <a:avLst/>
          </a:prstGeom>
          <a:noFill/>
          <a:ln>
            <a:noFill/>
          </a:ln>
        </p:spPr>
      </p:pic>
      <p:sp>
        <p:nvSpPr>
          <p:cNvPr id="16" name="Google Shape;16;p2"/>
          <p:cNvSpPr/>
          <p:nvPr/>
        </p:nvSpPr>
        <p:spPr>
          <a:xfrm>
            <a:off x="0" y="1"/>
            <a:ext cx="9144000" cy="3439013"/>
          </a:xfrm>
          <a:prstGeom prst="rect">
            <a:avLst/>
          </a:prstGeom>
          <a:solidFill>
            <a:schemeClr val="dk1">
              <a:alpha val="66666"/>
            </a:schemeClr>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050" b="0" i="0" u="none" strike="noStrike" cap="none" dirty="0">
              <a:solidFill>
                <a:srgbClr val="FFFFFF"/>
              </a:solidFill>
              <a:latin typeface="Arial"/>
              <a:ea typeface="Arial"/>
              <a:cs typeface="Arial"/>
              <a:sym typeface="Arial"/>
            </a:endParaRPr>
          </a:p>
        </p:txBody>
      </p:sp>
      <p:sp>
        <p:nvSpPr>
          <p:cNvPr id="17" name="Google Shape;17;p2"/>
          <p:cNvSpPr/>
          <p:nvPr/>
        </p:nvSpPr>
        <p:spPr>
          <a:xfrm>
            <a:off x="-7141" y="3346065"/>
            <a:ext cx="9141619" cy="1797435"/>
          </a:xfrm>
          <a:custGeom>
            <a:avLst/>
            <a:gdLst/>
            <a:ahLst/>
            <a:cxnLst/>
            <a:rect l="l" t="t" r="r" b="b"/>
            <a:pathLst>
              <a:path w="9153524" h="1797437" extrusionOk="0">
                <a:moveTo>
                  <a:pt x="0" y="0"/>
                </a:moveTo>
                <a:lnTo>
                  <a:pt x="993137" y="0"/>
                </a:lnTo>
                <a:cubicBezTo>
                  <a:pt x="1022809" y="32805"/>
                  <a:pt x="1053353" y="65620"/>
                  <a:pt x="1083898" y="98425"/>
                </a:cubicBezTo>
                <a:cubicBezTo>
                  <a:pt x="1110079" y="65620"/>
                  <a:pt x="1137133" y="32805"/>
                  <a:pt x="1164187" y="0"/>
                </a:cubicBezTo>
                <a:lnTo>
                  <a:pt x="9141568" y="0"/>
                </a:lnTo>
                <a:lnTo>
                  <a:pt x="9153524" y="0"/>
                </a:lnTo>
                <a:lnTo>
                  <a:pt x="9153524" y="1797437"/>
                </a:lnTo>
                <a:lnTo>
                  <a:pt x="0" y="1797437"/>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rgbClr val="FFFFFF"/>
              </a:solidFill>
              <a:latin typeface="Arial"/>
              <a:ea typeface="Arial"/>
              <a:cs typeface="Arial"/>
              <a:sym typeface="Arial"/>
            </a:endParaRPr>
          </a:p>
        </p:txBody>
      </p:sp>
      <p:sp>
        <p:nvSpPr>
          <p:cNvPr id="18" name="Google Shape;18;p2"/>
          <p:cNvSpPr txBox="1">
            <a:spLocks noGrp="1"/>
          </p:cNvSpPr>
          <p:nvPr>
            <p:ph type="ctrTitle"/>
          </p:nvPr>
        </p:nvSpPr>
        <p:spPr>
          <a:xfrm>
            <a:off x="308216" y="2032598"/>
            <a:ext cx="7873534" cy="443247"/>
          </a:xfrm>
          <a:prstGeom prst="rect">
            <a:avLst/>
          </a:prstGeom>
          <a:noFill/>
          <a:ln>
            <a:noFill/>
          </a:ln>
        </p:spPr>
        <p:txBody>
          <a:bodyPr spcFirstLastPara="1" wrap="square" lIns="0" tIns="0" rIns="0" bIns="0" anchor="t" anchorCtr="0"/>
          <a:lstStyle>
            <a:lvl1pPr marR="0" lvl="0" algn="l" rtl="0">
              <a:lnSpc>
                <a:spcPct val="90000"/>
              </a:lnSpc>
              <a:spcBef>
                <a:spcPts val="600"/>
              </a:spcBef>
              <a:spcAft>
                <a:spcPts val="0"/>
              </a:spcAft>
              <a:buClr>
                <a:schemeClr val="dk2"/>
              </a:buClr>
              <a:buSzPts val="3199"/>
              <a:buFont typeface="Georgia"/>
              <a:buNone/>
              <a:defRPr sz="3199" b="0" i="0" u="none" strike="noStrike" cap="none">
                <a:solidFill>
                  <a:schemeClr val="dk2"/>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2"/>
          <p:cNvSpPr txBox="1">
            <a:spLocks noGrp="1"/>
          </p:cNvSpPr>
          <p:nvPr>
            <p:ph type="subTitle" idx="1"/>
          </p:nvPr>
        </p:nvSpPr>
        <p:spPr>
          <a:xfrm>
            <a:off x="308215" y="1572370"/>
            <a:ext cx="7861452" cy="443247"/>
          </a:xfrm>
          <a:prstGeom prst="rect">
            <a:avLst/>
          </a:prstGeom>
          <a:noFill/>
          <a:ln>
            <a:noFill/>
          </a:ln>
        </p:spPr>
        <p:txBody>
          <a:bodyPr spcFirstLastPara="1" wrap="square" lIns="0" tIns="0" rIns="0" bIns="0" anchor="b" anchorCtr="0"/>
          <a:lstStyle>
            <a:lvl1pPr marR="0" lvl="0" algn="l" rtl="0">
              <a:lnSpc>
                <a:spcPct val="90000"/>
              </a:lnSpc>
              <a:spcBef>
                <a:spcPts val="600"/>
              </a:spcBef>
              <a:spcAft>
                <a:spcPts val="0"/>
              </a:spcAft>
              <a:buClr>
                <a:schemeClr val="lt1"/>
              </a:buClr>
              <a:buSzPts val="3199"/>
              <a:buFont typeface="Arial"/>
              <a:buNone/>
              <a:defRPr sz="3199" b="0" i="0" u="none" strike="noStrike" cap="none">
                <a:solidFill>
                  <a:schemeClr val="lt1"/>
                </a:solidFill>
                <a:latin typeface="Georgia"/>
                <a:ea typeface="Georgia"/>
                <a:cs typeface="Georgia"/>
                <a:sym typeface="Georgia"/>
              </a:defRPr>
            </a:lvl1pPr>
            <a:lvl2pPr marR="0" lvl="1" algn="ctr" rtl="0">
              <a:spcBef>
                <a:spcPts val="180"/>
              </a:spcBef>
              <a:spcAft>
                <a:spcPts val="0"/>
              </a:spcAft>
              <a:buClr>
                <a:srgbClr val="888888"/>
              </a:buClr>
              <a:buSzPts val="900"/>
              <a:buFont typeface="Noto Sans Symbols"/>
              <a:buNone/>
              <a:defRPr sz="900" b="0" i="0" u="none" strike="noStrike" cap="none">
                <a:solidFill>
                  <a:srgbClr val="888888"/>
                </a:solidFill>
                <a:latin typeface="Arial"/>
                <a:ea typeface="Arial"/>
                <a:cs typeface="Arial"/>
                <a:sym typeface="Arial"/>
              </a:defRPr>
            </a:lvl2pPr>
            <a:lvl3pPr marR="0" lvl="2" algn="ctr" rtl="0">
              <a:spcBef>
                <a:spcPts val="165"/>
              </a:spcBef>
              <a:spcAft>
                <a:spcPts val="0"/>
              </a:spcAft>
              <a:buClr>
                <a:srgbClr val="888888"/>
              </a:buClr>
              <a:buSzPts val="825"/>
              <a:buFont typeface="Arial"/>
              <a:buNone/>
              <a:defRPr sz="825" b="0" i="0" u="none" strike="noStrike" cap="none">
                <a:solidFill>
                  <a:srgbClr val="888888"/>
                </a:solidFill>
                <a:latin typeface="Arial"/>
                <a:ea typeface="Arial"/>
                <a:cs typeface="Arial"/>
                <a:sym typeface="Arial"/>
              </a:defRPr>
            </a:lvl3pPr>
            <a:lvl4pPr marR="0" lvl="3" algn="ctr" rtl="0">
              <a:spcBef>
                <a:spcPts val="150"/>
              </a:spcBef>
              <a:spcAft>
                <a:spcPts val="0"/>
              </a:spcAft>
              <a:buClr>
                <a:srgbClr val="888888"/>
              </a:buClr>
              <a:buSzPts val="750"/>
              <a:buFont typeface="Arial"/>
              <a:buNone/>
              <a:defRPr sz="750" b="0" i="0" u="none" strike="noStrike" cap="none">
                <a:solidFill>
                  <a:srgbClr val="888888"/>
                </a:solidFill>
                <a:latin typeface="Arial"/>
                <a:ea typeface="Arial"/>
                <a:cs typeface="Arial"/>
                <a:sym typeface="Arial"/>
              </a:defRPr>
            </a:lvl4pPr>
            <a:lvl5pPr marR="0" lvl="4" algn="ctr" rtl="0">
              <a:spcBef>
                <a:spcPts val="135"/>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20" name="Google Shape;20;p2"/>
          <p:cNvSpPr txBox="1">
            <a:spLocks noGrp="1"/>
          </p:cNvSpPr>
          <p:nvPr>
            <p:ph type="body" idx="2"/>
          </p:nvPr>
        </p:nvSpPr>
        <p:spPr>
          <a:xfrm>
            <a:off x="309564" y="380356"/>
            <a:ext cx="3424237" cy="215444"/>
          </a:xfrm>
          <a:prstGeom prst="rect">
            <a:avLst/>
          </a:prstGeom>
          <a:noFill/>
          <a:ln>
            <a:noFill/>
          </a:ln>
        </p:spPr>
        <p:txBody>
          <a:bodyPr spcFirstLastPara="1" wrap="square" lIns="0" tIns="0" rIns="0" bIns="0" anchor="t" anchorCtr="0"/>
          <a:lstStyle>
            <a:lvl1pPr marL="457200" marR="0" lvl="0" indent="-228600" algn="l" rtl="0">
              <a:spcBef>
                <a:spcPts val="280"/>
              </a:spcBef>
              <a:spcAft>
                <a:spcPts val="0"/>
              </a:spcAft>
              <a:buClr>
                <a:schemeClr val="lt1"/>
              </a:buClr>
              <a:buSzPts val="1400"/>
              <a:buFont typeface="Arial"/>
              <a:buNone/>
              <a:defRPr sz="1400" b="0" i="0" u="none" strike="noStrike" cap="none">
                <a:solidFill>
                  <a:schemeClr val="lt1"/>
                </a:solidFill>
                <a:latin typeface="Georgia"/>
                <a:ea typeface="Georgia"/>
                <a:cs typeface="Georgia"/>
                <a:sym typeface="Georgia"/>
              </a:defRPr>
            </a:lvl1pPr>
            <a:lvl2pPr marL="914400" marR="0" lvl="1" indent="-285750" algn="l" rtl="0">
              <a:spcBef>
                <a:spcPts val="18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80987" algn="l" rtl="0">
              <a:spcBef>
                <a:spcPts val="165"/>
              </a:spcBef>
              <a:spcAft>
                <a:spcPts val="0"/>
              </a:spcAft>
              <a:buClr>
                <a:schemeClr val="dk1"/>
              </a:buClr>
              <a:buSzPts val="825"/>
              <a:buFont typeface="Arial"/>
              <a:buChar char="–"/>
              <a:defRPr sz="825" b="0" i="0" u="none" strike="noStrike" cap="none">
                <a:solidFill>
                  <a:schemeClr val="dk1"/>
                </a:solidFill>
                <a:latin typeface="Arial"/>
                <a:ea typeface="Arial"/>
                <a:cs typeface="Arial"/>
                <a:sym typeface="Arial"/>
              </a:defRPr>
            </a:lvl3pPr>
            <a:lvl4pPr marL="1828800" marR="0" lvl="3" indent="-276225" algn="l" rtl="0">
              <a:spcBef>
                <a:spcPts val="150"/>
              </a:spcBef>
              <a:spcAft>
                <a:spcPts val="0"/>
              </a:spcAft>
              <a:buClr>
                <a:schemeClr val="dk1"/>
              </a:buClr>
              <a:buSzPts val="750"/>
              <a:buFont typeface="Arial"/>
              <a:buChar char="•"/>
              <a:defRPr sz="750" b="0" i="0" u="none" strike="noStrike" cap="none">
                <a:solidFill>
                  <a:schemeClr val="dk1"/>
                </a:solidFill>
                <a:latin typeface="Arial"/>
                <a:ea typeface="Arial"/>
                <a:cs typeface="Arial"/>
                <a:sym typeface="Arial"/>
              </a:defRPr>
            </a:lvl4pPr>
            <a:lvl5pPr marL="2286000" marR="0" lvl="4" indent="-271462" algn="l" rtl="0">
              <a:spcBef>
                <a:spcPts val="135"/>
              </a:spcBef>
              <a:spcAft>
                <a:spcPts val="0"/>
              </a:spcAft>
              <a:buClr>
                <a:schemeClr val="dk1"/>
              </a:buClr>
              <a:buSzPts val="675"/>
              <a:buFont typeface="Arial"/>
              <a:buChar char="–"/>
              <a:defRPr sz="675"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Google Shape;21;p2"/>
          <p:cNvSpPr txBox="1">
            <a:spLocks noGrp="1"/>
          </p:cNvSpPr>
          <p:nvPr>
            <p:ph type="body" idx="3"/>
          </p:nvPr>
        </p:nvSpPr>
        <p:spPr>
          <a:xfrm>
            <a:off x="6869681" y="4499654"/>
            <a:ext cx="1940934" cy="246221"/>
          </a:xfrm>
          <a:prstGeom prst="rect">
            <a:avLst/>
          </a:prstGeom>
          <a:noFill/>
          <a:ln>
            <a:noFill/>
          </a:ln>
        </p:spPr>
        <p:txBody>
          <a:bodyPr spcFirstLastPara="1" wrap="square" lIns="0" tIns="0" rIns="0" bIns="0" anchor="t" anchorCtr="0"/>
          <a:lstStyle>
            <a:lvl1pPr marL="457200" marR="0" lvl="0" indent="-228600" algn="r" rtl="0">
              <a:spcBef>
                <a:spcPts val="0"/>
              </a:spcBef>
              <a:spcAft>
                <a:spcPts val="0"/>
              </a:spcAft>
              <a:buClr>
                <a:schemeClr val="lt1"/>
              </a:buClr>
              <a:buSzPts val="800"/>
              <a:buFont typeface="Arial"/>
              <a:buNone/>
              <a:defRPr sz="800" b="0" i="0" u="none" strike="noStrike" cap="none">
                <a:solidFill>
                  <a:schemeClr val="lt1"/>
                </a:solidFill>
                <a:latin typeface="Georgia"/>
                <a:ea typeface="Georgia"/>
                <a:cs typeface="Georgia"/>
                <a:sym typeface="Georgia"/>
              </a:defRPr>
            </a:lvl1pPr>
            <a:lvl2pPr marL="914400" marR="0" lvl="1" indent="-228600" algn="r" rtl="0">
              <a:spcBef>
                <a:spcPts val="0"/>
              </a:spcBef>
              <a:spcAft>
                <a:spcPts val="0"/>
              </a:spcAft>
              <a:buClr>
                <a:schemeClr val="lt1"/>
              </a:buClr>
              <a:buSzPts val="800"/>
              <a:buFont typeface="Noto Sans Symbols"/>
              <a:buNone/>
              <a:defRPr sz="800" b="0" i="1" u="none" strike="noStrike" cap="none">
                <a:solidFill>
                  <a:schemeClr val="lt1"/>
                </a:solidFill>
                <a:latin typeface="Georgia"/>
                <a:ea typeface="Georgia"/>
                <a:cs typeface="Georgia"/>
                <a:sym typeface="Georgia"/>
              </a:defRPr>
            </a:lvl2pPr>
            <a:lvl3pPr marL="1371600" marR="0" lvl="2" indent="-280987" algn="l" rtl="0">
              <a:spcBef>
                <a:spcPts val="165"/>
              </a:spcBef>
              <a:spcAft>
                <a:spcPts val="0"/>
              </a:spcAft>
              <a:buClr>
                <a:schemeClr val="dk1"/>
              </a:buClr>
              <a:buSzPts val="825"/>
              <a:buFont typeface="Arial"/>
              <a:buChar char="–"/>
              <a:defRPr sz="825" b="0" i="0" u="none" strike="noStrike" cap="none">
                <a:solidFill>
                  <a:schemeClr val="dk1"/>
                </a:solidFill>
                <a:latin typeface="Arial"/>
                <a:ea typeface="Arial"/>
                <a:cs typeface="Arial"/>
                <a:sym typeface="Arial"/>
              </a:defRPr>
            </a:lvl3pPr>
            <a:lvl4pPr marL="1828800" marR="0" lvl="3" indent="-276225" algn="l" rtl="0">
              <a:spcBef>
                <a:spcPts val="150"/>
              </a:spcBef>
              <a:spcAft>
                <a:spcPts val="0"/>
              </a:spcAft>
              <a:buClr>
                <a:schemeClr val="dk1"/>
              </a:buClr>
              <a:buSzPts val="750"/>
              <a:buFont typeface="Arial"/>
              <a:buChar char="•"/>
              <a:defRPr sz="750" b="0" i="0" u="none" strike="noStrike" cap="none">
                <a:solidFill>
                  <a:schemeClr val="dk1"/>
                </a:solidFill>
                <a:latin typeface="Arial"/>
                <a:ea typeface="Arial"/>
                <a:cs typeface="Arial"/>
                <a:sym typeface="Arial"/>
              </a:defRPr>
            </a:lvl4pPr>
            <a:lvl5pPr marL="2286000" marR="0" lvl="4" indent="-271462" algn="l" rtl="0">
              <a:spcBef>
                <a:spcPts val="135"/>
              </a:spcBef>
              <a:spcAft>
                <a:spcPts val="0"/>
              </a:spcAft>
              <a:buClr>
                <a:schemeClr val="dk1"/>
              </a:buClr>
              <a:buSzPts val="675"/>
              <a:buFont typeface="Arial"/>
              <a:buChar char="–"/>
              <a:defRPr sz="675"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2" name="Google Shape;22;p2" descr="C:\Users\OFFICE~1\AppData\Local\Temp\vmware-Office ROI\VMwareDnD\d95b34d1\pwc_logo_whit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1093" y="4145768"/>
            <a:ext cx="768096" cy="583753"/>
          </a:xfrm>
          <a:prstGeom prst="rect">
            <a:avLst/>
          </a:prstGeom>
          <a:noFill/>
          <a:ln>
            <a:noFill/>
          </a:ln>
        </p:spPr>
      </p:pic>
      <p:sp>
        <p:nvSpPr>
          <p:cNvPr id="23" name="Google Shape;23;p2"/>
          <p:cNvSpPr/>
          <p:nvPr/>
        </p:nvSpPr>
        <p:spPr>
          <a:xfrm>
            <a:off x="-9524" y="3346065"/>
            <a:ext cx="9141568" cy="98425"/>
          </a:xfrm>
          <a:custGeom>
            <a:avLst/>
            <a:gdLst/>
            <a:ahLst/>
            <a:cxnLst/>
            <a:rect l="l" t="t" r="r" b="b"/>
            <a:pathLst>
              <a:path w="10475" h="10000" extrusionOk="0">
                <a:moveTo>
                  <a:pt x="10475" y="0"/>
                </a:moveTo>
                <a:lnTo>
                  <a:pt x="1334" y="0"/>
                </a:lnTo>
                <a:cubicBezTo>
                  <a:pt x="1303" y="3333"/>
                  <a:pt x="1272" y="6667"/>
                  <a:pt x="1242" y="10000"/>
                </a:cubicBezTo>
                <a:cubicBezTo>
                  <a:pt x="1207" y="6667"/>
                  <a:pt x="1172" y="3333"/>
                  <a:pt x="1138" y="0"/>
                </a:cubicBezTo>
                <a:lnTo>
                  <a:pt x="0" y="0"/>
                </a:lnTo>
              </a:path>
            </a:pathLst>
          </a:custGeom>
          <a:noFill/>
          <a:ln w="9525" cap="rnd" cmpd="sng">
            <a:solidFill>
              <a:schemeClr val="dk2"/>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grpSp>
        <p:nvGrpSpPr>
          <p:cNvPr id="40" name="Logo with Panels"/>
          <p:cNvGrpSpPr/>
          <p:nvPr userDrawn="1"/>
        </p:nvGrpSpPr>
        <p:grpSpPr>
          <a:xfrm>
            <a:off x="1027608" y="0"/>
            <a:ext cx="8116392" cy="4842933"/>
            <a:chOff x="1130368" y="0"/>
            <a:chExt cx="8928031" cy="7318210"/>
          </a:xfrm>
        </p:grpSpPr>
        <p:grpSp>
          <p:nvGrpSpPr>
            <p:cNvPr id="4" name="Logo Shapes"/>
            <p:cNvGrpSpPr/>
            <p:nvPr userDrawn="1"/>
          </p:nvGrpSpPr>
          <p:grpSpPr>
            <a:xfrm>
              <a:off x="1904992" y="0"/>
              <a:ext cx="8153407" cy="6792223"/>
              <a:chOff x="1828800" y="-7143"/>
              <a:chExt cx="8153407" cy="6792223"/>
            </a:xfrm>
          </p:grpSpPr>
          <p:sp>
            <p:nvSpPr>
              <p:cNvPr id="23" name="Rectangle 1"/>
              <p:cNvSpPr>
                <a:spLocks noChangeArrowheads="1"/>
              </p:cNvSpPr>
              <p:nvPr/>
            </p:nvSpPr>
            <p:spPr bwMode="gray">
              <a:xfrm>
                <a:off x="1832930" y="4496096"/>
                <a:ext cx="8149277" cy="2288752"/>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68" name="Rectangle 2"/>
              <p:cNvSpPr>
                <a:spLocks noChangeArrowheads="1"/>
              </p:cNvSpPr>
              <p:nvPr userDrawn="1"/>
            </p:nvSpPr>
            <p:spPr bwMode="gray">
              <a:xfrm>
                <a:off x="1828800" y="3583783"/>
                <a:ext cx="7132320" cy="3201066"/>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0" name="Rectangle 3"/>
              <p:cNvSpPr>
                <a:spLocks noChangeArrowheads="1"/>
              </p:cNvSpPr>
              <p:nvPr userDrawn="1"/>
            </p:nvSpPr>
            <p:spPr bwMode="gray">
              <a:xfrm>
                <a:off x="1828800" y="4496096"/>
                <a:ext cx="7132320" cy="2288752"/>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4" name="Rectangle 4"/>
              <p:cNvSpPr>
                <a:spLocks noChangeArrowheads="1"/>
              </p:cNvSpPr>
              <p:nvPr/>
            </p:nvSpPr>
            <p:spPr bwMode="gray">
              <a:xfrm>
                <a:off x="1828800" y="-7143"/>
                <a:ext cx="6248400" cy="6772722"/>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8" name="Rectangle 5"/>
              <p:cNvSpPr>
                <a:spLocks noChangeArrowheads="1"/>
              </p:cNvSpPr>
              <p:nvPr userDrawn="1"/>
            </p:nvSpPr>
            <p:spPr bwMode="gray">
              <a:xfrm>
                <a:off x="1828800" y="1137665"/>
                <a:ext cx="6492240" cy="5627914"/>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69" name="Rectangle 6"/>
              <p:cNvSpPr>
                <a:spLocks noChangeArrowheads="1"/>
              </p:cNvSpPr>
              <p:nvPr userDrawn="1"/>
            </p:nvSpPr>
            <p:spPr bwMode="gray">
              <a:xfrm>
                <a:off x="1828800" y="3583783"/>
                <a:ext cx="6492240" cy="3201066"/>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9" name="Rectangle 7"/>
              <p:cNvSpPr>
                <a:spLocks noChangeArrowheads="1"/>
              </p:cNvSpPr>
              <p:nvPr userDrawn="1"/>
            </p:nvSpPr>
            <p:spPr bwMode="gray">
              <a:xfrm>
                <a:off x="1828800" y="1137665"/>
                <a:ext cx="6248400" cy="5627914"/>
              </a:xfrm>
              <a:prstGeom prst="rect">
                <a:avLst/>
              </a:prstGeom>
              <a:solidFill>
                <a:srgbClr val="D74021"/>
              </a:solidFill>
              <a:ln w="0">
                <a:noFill/>
                <a:prstDash val="solid"/>
                <a:miter lim="800000"/>
                <a:headEnd/>
                <a:tailEnd/>
              </a:ln>
            </p:spPr>
            <p:txBody>
              <a:bodyPr vert="horz" wrap="square" lIns="0" tIns="0" rIns="0" bIns="0" numCol="1" anchor="t" anchorCtr="0" compatLnSpc="1">
                <a:prstTxWarp prst="textNoShape">
                  <a:avLst/>
                </a:prstTxWarp>
              </a:bodyPr>
              <a:lstStyle/>
              <a:p>
                <a:endParaRPr lang="en-US" sz="927" noProof="0" dirty="0"/>
              </a:p>
            </p:txBody>
          </p:sp>
          <p:sp>
            <p:nvSpPr>
              <p:cNvPr id="26" name="Rectangle 8"/>
              <p:cNvSpPr>
                <a:spLocks noChangeArrowheads="1"/>
              </p:cNvSpPr>
              <p:nvPr userDrawn="1"/>
            </p:nvSpPr>
            <p:spPr bwMode="gray">
              <a:xfrm>
                <a:off x="1828800" y="4496096"/>
                <a:ext cx="6492240" cy="2288752"/>
              </a:xfrm>
              <a:prstGeom prst="rect">
                <a:avLst/>
              </a:prstGeom>
              <a:solidFill>
                <a:srgbClr val="D139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7" name="Rectangle 9"/>
              <p:cNvSpPr/>
              <p:nvPr userDrawn="1"/>
            </p:nvSpPr>
            <p:spPr bwMode="gray">
              <a:xfrm>
                <a:off x="1828800" y="3583783"/>
                <a:ext cx="6246019" cy="3201066"/>
              </a:xfrm>
              <a:prstGeom prst="rect">
                <a:avLst/>
              </a:prstGeom>
              <a:solidFill>
                <a:srgbClr val="CD2F0E"/>
              </a:solidFill>
              <a:ln w="0">
                <a:noFill/>
                <a:prstDash val="solid"/>
                <a:round/>
                <a:headEnd/>
                <a:tailEnd/>
              </a:ln>
            </p:spPr>
            <p:txBody>
              <a:bodyPr vert="horz" wrap="square" lIns="91440" tIns="45720" rIns="91440" bIns="45720" numCol="1" anchor="t" anchorCtr="0" compatLnSpc="1">
                <a:prstTxWarp prst="textNoShape">
                  <a:avLst/>
                </a:prstTxWarp>
              </a:bodyPr>
              <a:lstStyle/>
              <a:p>
                <a:pPr marL="0" algn="l" defTabSz="674258" rtl="0" eaLnBrk="1" latinLnBrk="0" hangingPunct="1"/>
                <a:endParaRPr lang="en-US" sz="1324" kern="1200" noProof="0" dirty="0">
                  <a:solidFill>
                    <a:schemeClr val="tx1"/>
                  </a:solidFill>
                  <a:latin typeface="+mn-lt"/>
                  <a:ea typeface="+mn-ea"/>
                  <a:cs typeface="+mn-cs"/>
                </a:endParaRPr>
              </a:p>
            </p:txBody>
          </p:sp>
          <p:sp>
            <p:nvSpPr>
              <p:cNvPr id="30" name="Rectangle 10"/>
              <p:cNvSpPr>
                <a:spLocks noChangeArrowheads="1"/>
              </p:cNvSpPr>
              <p:nvPr userDrawn="1"/>
            </p:nvSpPr>
            <p:spPr bwMode="gray">
              <a:xfrm>
                <a:off x="1828800" y="4495801"/>
                <a:ext cx="6245352" cy="2288752"/>
              </a:xfrm>
              <a:prstGeom prst="rect">
                <a:avLst/>
              </a:prstGeom>
              <a:solidFill>
                <a:srgbClr val="C4230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71" name="Rectangle 11"/>
              <p:cNvSpPr>
                <a:spLocks noChangeArrowheads="1"/>
              </p:cNvSpPr>
              <p:nvPr userDrawn="1"/>
            </p:nvSpPr>
            <p:spPr bwMode="gray">
              <a:xfrm>
                <a:off x="1828800" y="4800832"/>
                <a:ext cx="2286000" cy="1984248"/>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grpSp>
        <p:grpSp>
          <p:nvGrpSpPr>
            <p:cNvPr id="36" name="Logo"/>
            <p:cNvGrpSpPr/>
            <p:nvPr userDrawn="1"/>
          </p:nvGrpSpPr>
          <p:grpSpPr>
            <a:xfrm>
              <a:off x="1130368" y="6790556"/>
              <a:ext cx="905256" cy="527654"/>
              <a:chOff x="1130368" y="6790556"/>
              <a:chExt cx="905256" cy="527654"/>
            </a:xfrm>
          </p:grpSpPr>
          <p:sp>
            <p:nvSpPr>
              <p:cNvPr id="38" name="Rectangle 0"/>
              <p:cNvSpPr>
                <a:spLocks noChangeArrowheads="1"/>
              </p:cNvSpPr>
              <p:nvPr userDrawn="1"/>
            </p:nvSpPr>
            <p:spPr bwMode="black">
              <a:xfrm>
                <a:off x="1676368" y="6790556"/>
                <a:ext cx="228600" cy="57350"/>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39" name="Freeform 38"/>
              <p:cNvSpPr>
                <a:spLocks noEditPoints="1"/>
              </p:cNvSpPr>
              <p:nvPr userDrawn="1"/>
            </p:nvSpPr>
            <p:spPr bwMode="black">
              <a:xfrm>
                <a:off x="1130368" y="6976999"/>
                <a:ext cx="905256" cy="341211"/>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33" name="Descriptor"/>
          <p:cNvSpPr txBox="1"/>
          <p:nvPr userDrawn="1">
            <p:custDataLst>
              <p:tags r:id="rId1"/>
            </p:custDataLst>
          </p:nvPr>
        </p:nvSpPr>
        <p:spPr bwMode="white">
          <a:xfrm>
            <a:off x="1870364" y="556708"/>
            <a:ext cx="65" cy="142668"/>
          </a:xfrm>
          <a:prstGeom prst="rect">
            <a:avLst/>
          </a:prstGeom>
          <a:noFill/>
          <a:ln>
            <a:noFill/>
          </a:ln>
        </p:spPr>
        <p:txBody>
          <a:bodyPr wrap="none" lIns="0" tIns="0" rIns="0" bIns="0" rtlCol="0">
            <a:spAutoFit/>
          </a:bodyPr>
          <a:lstStyle/>
          <a:p>
            <a:endParaRPr lang="en-US" sz="927"/>
          </a:p>
        </p:txBody>
      </p:sp>
      <p:sp>
        <p:nvSpPr>
          <p:cNvPr id="2" name="Report Title"/>
          <p:cNvSpPr>
            <a:spLocks noGrp="1"/>
          </p:cNvSpPr>
          <p:nvPr userDrawn="1">
            <p:ph type="ctrTitle" hasCustomPrompt="1"/>
            <p:custDataLst>
              <p:tags r:id="rId2"/>
            </p:custDataLst>
          </p:nvPr>
        </p:nvSpPr>
        <p:spPr bwMode="white">
          <a:xfrm>
            <a:off x="1869834" y="834510"/>
            <a:ext cx="5403273" cy="329702"/>
          </a:xfrm>
        </p:spPr>
        <p:txBody>
          <a:bodyPr vert="horz" lIns="0" tIns="0" rIns="0" bIns="36000" rtlCol="0" anchor="t" anchorCtr="0">
            <a:spAutoFit/>
          </a:bodyPr>
          <a:lstStyle>
            <a:lvl1pPr algn="l" defTabSz="674258" rtl="0" eaLnBrk="1" latinLnBrk="0" hangingPunct="1">
              <a:lnSpc>
                <a:spcPct val="90000"/>
              </a:lnSpc>
              <a:spcBef>
                <a:spcPct val="0"/>
              </a:spcBef>
              <a:buNone/>
              <a:defRPr lang="en-GB" sz="2118" b="1" i="1" kern="1200" baseline="0" noProof="0">
                <a:solidFill>
                  <a:schemeClr val="bg1"/>
                </a:solidFill>
                <a:latin typeface="+mj-lt"/>
                <a:ea typeface="+mj-ea"/>
                <a:cs typeface="+mj-cs"/>
              </a:defRPr>
            </a:lvl1pPr>
          </a:lstStyle>
          <a:p>
            <a:r>
              <a:rPr lang="en-US" noProof="0"/>
              <a:t>Report Title</a:t>
            </a:r>
            <a:endParaRPr lang="en-US" noProof="0" dirty="0"/>
          </a:p>
        </p:txBody>
      </p:sp>
      <p:sp>
        <p:nvSpPr>
          <p:cNvPr id="3" name="Report Subtitle"/>
          <p:cNvSpPr>
            <a:spLocks noGrp="1"/>
          </p:cNvSpPr>
          <p:nvPr userDrawn="1">
            <p:ph type="subTitle" idx="1" hasCustomPrompt="1"/>
            <p:custDataLst>
              <p:tags r:id="rId3"/>
            </p:custDataLst>
          </p:nvPr>
        </p:nvSpPr>
        <p:spPr bwMode="white">
          <a:xfrm>
            <a:off x="1869834" y="1159809"/>
            <a:ext cx="5403273" cy="293293"/>
          </a:xfrm>
        </p:spPr>
        <p:txBody>
          <a:bodyPr tIns="0" bIns="0">
            <a:spAutoFit/>
          </a:bodyPr>
          <a:lstStyle>
            <a:lvl1pPr marL="0" indent="0" algn="l">
              <a:lnSpc>
                <a:spcPct val="90000"/>
              </a:lnSpc>
              <a:spcAft>
                <a:spcPts val="0"/>
              </a:spcAft>
              <a:buNone/>
              <a:defRPr sz="2118" baseline="0">
                <a:solidFill>
                  <a:schemeClr val="bg1"/>
                </a:solidFill>
                <a:latin typeface="+mj-lt"/>
              </a:defRPr>
            </a:lvl1pPr>
            <a:lvl2pPr marL="337129" indent="0" algn="ctr">
              <a:buNone/>
              <a:defRPr>
                <a:solidFill>
                  <a:schemeClr val="tx1">
                    <a:tint val="75000"/>
                  </a:schemeClr>
                </a:solidFill>
              </a:defRPr>
            </a:lvl2pPr>
            <a:lvl3pPr marL="674258" indent="0" algn="ctr">
              <a:buNone/>
              <a:defRPr>
                <a:solidFill>
                  <a:schemeClr val="tx1">
                    <a:tint val="75000"/>
                  </a:schemeClr>
                </a:solidFill>
              </a:defRPr>
            </a:lvl3pPr>
            <a:lvl4pPr marL="1011387" indent="0" algn="ctr">
              <a:buNone/>
              <a:defRPr>
                <a:solidFill>
                  <a:schemeClr val="tx1">
                    <a:tint val="75000"/>
                  </a:schemeClr>
                </a:solidFill>
              </a:defRPr>
            </a:lvl4pPr>
            <a:lvl5pPr marL="1348516" indent="0" algn="ctr">
              <a:buNone/>
              <a:defRPr>
                <a:solidFill>
                  <a:schemeClr val="tx1">
                    <a:tint val="75000"/>
                  </a:schemeClr>
                </a:solidFill>
              </a:defRPr>
            </a:lvl5pPr>
            <a:lvl6pPr marL="1685645" indent="0" algn="ctr">
              <a:buNone/>
              <a:defRPr>
                <a:solidFill>
                  <a:schemeClr val="tx1">
                    <a:tint val="75000"/>
                  </a:schemeClr>
                </a:solidFill>
              </a:defRPr>
            </a:lvl6pPr>
            <a:lvl7pPr marL="2022774" indent="0" algn="ctr">
              <a:buNone/>
              <a:defRPr>
                <a:solidFill>
                  <a:schemeClr val="tx1">
                    <a:tint val="75000"/>
                  </a:schemeClr>
                </a:solidFill>
              </a:defRPr>
            </a:lvl7pPr>
            <a:lvl8pPr marL="2359903" indent="0" algn="ctr">
              <a:buNone/>
              <a:defRPr>
                <a:solidFill>
                  <a:schemeClr val="tx1">
                    <a:tint val="75000"/>
                  </a:schemeClr>
                </a:solidFill>
              </a:defRPr>
            </a:lvl8pPr>
            <a:lvl9pPr marL="2697032" indent="0" algn="ctr">
              <a:buNone/>
              <a:defRPr>
                <a:solidFill>
                  <a:schemeClr val="tx1">
                    <a:tint val="75000"/>
                  </a:schemeClr>
                </a:solidFill>
              </a:defRPr>
            </a:lvl9pPr>
          </a:lstStyle>
          <a:p>
            <a:r>
              <a:rPr lang="en-US" noProof="0"/>
              <a:t>Subtitle</a:t>
            </a:r>
            <a:endParaRPr lang="en-US" noProof="0" dirty="0"/>
          </a:p>
        </p:txBody>
      </p:sp>
      <p:sp>
        <p:nvSpPr>
          <p:cNvPr id="43" name="Confidentiality stamp"/>
          <p:cNvSpPr txBox="1"/>
          <p:nvPr userDrawn="1">
            <p:custDataLst>
              <p:tags r:id="rId4"/>
            </p:custDataLst>
          </p:nvPr>
        </p:nvSpPr>
        <p:spPr bwMode="black">
          <a:xfrm>
            <a:off x="482138" y="2468880"/>
            <a:ext cx="1113905" cy="101887"/>
          </a:xfrm>
          <a:prstGeom prst="rect">
            <a:avLst/>
          </a:prstGeom>
          <a:noFill/>
          <a:ln>
            <a:noFill/>
          </a:ln>
        </p:spPr>
        <p:txBody>
          <a:bodyPr wrap="square" lIns="0" tIns="0" rIns="0" bIns="0" rtlCol="0">
            <a:spAutoFit/>
          </a:bodyPr>
          <a:lstStyle/>
          <a:p>
            <a:pPr algn="l"/>
            <a:endParaRPr lang="en-US" sz="662" i="1">
              <a:latin typeface="Georgia" pitchFamily="18" charset="0"/>
            </a:endParaRPr>
          </a:p>
        </p:txBody>
      </p:sp>
      <p:sp>
        <p:nvSpPr>
          <p:cNvPr id="32" name="Draft stamp"/>
          <p:cNvSpPr txBox="1"/>
          <p:nvPr userDrawn="1">
            <p:custDataLst>
              <p:tags r:id="rId5"/>
            </p:custDataLst>
          </p:nvPr>
        </p:nvSpPr>
        <p:spPr bwMode="black">
          <a:xfrm>
            <a:off x="482138" y="2674620"/>
            <a:ext cx="1246909" cy="193542"/>
          </a:xfrm>
          <a:prstGeom prst="rect">
            <a:avLst/>
          </a:prstGeom>
          <a:noFill/>
          <a:ln>
            <a:noFill/>
          </a:ln>
        </p:spPr>
        <p:txBody>
          <a:bodyPr wrap="square" lIns="0" tIns="0" rIns="0" bIns="90768" rtlCol="0" anchor="t" anchorCtr="0">
            <a:spAutoFit/>
          </a:bodyPr>
          <a:lstStyle/>
          <a:p>
            <a:pPr algn="l">
              <a:lnSpc>
                <a:spcPct val="100000"/>
              </a:lnSpc>
            </a:pPr>
            <a:endParaRPr lang="en-US" sz="662" b="1" i="1" dirty="0">
              <a:latin typeface="Georgia" pitchFamily="18" charset="0"/>
            </a:endParaRPr>
          </a:p>
        </p:txBody>
      </p:sp>
      <p:sp>
        <p:nvSpPr>
          <p:cNvPr id="31" name="Report Date"/>
          <p:cNvSpPr txBox="1"/>
          <p:nvPr userDrawn="1">
            <p:custDataLst>
              <p:tags r:id="rId6"/>
            </p:custDataLst>
          </p:nvPr>
        </p:nvSpPr>
        <p:spPr bwMode="black">
          <a:xfrm>
            <a:off x="482138" y="2874309"/>
            <a:ext cx="1113905" cy="101887"/>
          </a:xfrm>
          <a:prstGeom prst="rect">
            <a:avLst/>
          </a:prstGeom>
          <a:noFill/>
          <a:ln>
            <a:noFill/>
          </a:ln>
        </p:spPr>
        <p:txBody>
          <a:bodyPr wrap="square" lIns="0" tIns="0" rIns="0" bIns="0" rtlCol="0">
            <a:spAutoFit/>
          </a:bodyPr>
          <a:lstStyle/>
          <a:p>
            <a:pPr algn="l"/>
            <a:endParaRPr lang="en-US" sz="662" i="1">
              <a:latin typeface="Georgia" pitchFamily="18" charset="0"/>
            </a:endParaRPr>
          </a:p>
        </p:txBody>
      </p:sp>
      <p:sp>
        <p:nvSpPr>
          <p:cNvPr id="34" name="Cover image"/>
          <p:cNvSpPr txBox="1">
            <a:spLocks noChangeAspect="1"/>
          </p:cNvSpPr>
          <p:nvPr userDrawn="1">
            <p:custDataLst>
              <p:tags r:id="rId7"/>
            </p:custDataLst>
          </p:nvPr>
        </p:nvSpPr>
        <p:spPr>
          <a:xfrm>
            <a:off x="1731213" y="2375717"/>
            <a:ext cx="6109026" cy="2117912"/>
          </a:xfrm>
          <a:prstGeom prst="rect">
            <a:avLst/>
          </a:prstGeom>
          <a:noFill/>
          <a:ln w="3175">
            <a:noFill/>
          </a:ln>
        </p:spPr>
        <p:txBody>
          <a:bodyPr wrap="square" lIns="0" tIns="0" rIns="0" bIns="0" rtlCol="0">
            <a:noAutofit/>
          </a:bodyPr>
          <a:lstStyle/>
          <a:p>
            <a:pPr indent="-202277">
              <a:spcAft>
                <a:spcPts val="664"/>
              </a:spcAft>
            </a:pPr>
            <a:endParaRPr lang="en-US" sz="1456" dirty="0">
              <a:latin typeface="Georgia" pitchFamily="18" charset="0"/>
            </a:endParaRPr>
          </a:p>
        </p:txBody>
      </p:sp>
      <p:cxnSp>
        <p:nvCxnSpPr>
          <p:cNvPr id="25" name="Frame Line"/>
          <p:cNvCxnSpPr/>
          <p:nvPr userDrawn="1"/>
        </p:nvCxnSpPr>
        <p:spPr bwMode="black">
          <a:xfrm flipV="1">
            <a:off x="346364" y="2378615"/>
            <a:ext cx="1246909" cy="95294"/>
          </a:xfrm>
          <a:prstGeom prst="bentConnector3">
            <a:avLst>
              <a:gd name="adj1" fmla="val -174"/>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4516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Section Header Rose Manual">
  <p:cSld name="Section Header Rose Manual">
    <p:bg>
      <p:bgPr>
        <a:solidFill>
          <a:srgbClr val="D93954"/>
        </a:solidFill>
        <a:effectLst/>
      </p:bgPr>
    </p:bg>
    <p:spTree>
      <p:nvGrpSpPr>
        <p:cNvPr id="1" name="Shape 451"/>
        <p:cNvGrpSpPr/>
        <p:nvPr/>
      </p:nvGrpSpPr>
      <p:grpSpPr>
        <a:xfrm>
          <a:off x="0" y="0"/>
          <a:ext cx="0" cy="0"/>
          <a:chOff x="0" y="0"/>
          <a:chExt cx="0" cy="0"/>
        </a:xfrm>
      </p:grpSpPr>
      <p:sp>
        <p:nvSpPr>
          <p:cNvPr id="452" name="Google Shape;452;p70"/>
          <p:cNvSpPr txBox="1">
            <a:spLocks noGrp="1"/>
          </p:cNvSpPr>
          <p:nvPr>
            <p:ph type="title"/>
          </p:nvPr>
        </p:nvSpPr>
        <p:spPr>
          <a:xfrm>
            <a:off x="332185" y="321469"/>
            <a:ext cx="1030950" cy="1474425"/>
          </a:xfrm>
          <a:prstGeom prst="rect">
            <a:avLst/>
          </a:prstGeom>
          <a:noFill/>
          <a:ln>
            <a:noFill/>
          </a:ln>
        </p:spPr>
        <p:txBody>
          <a:bodyPr spcFirstLastPara="1" wrap="square" lIns="0" tIns="0" rIns="0" bIns="0" anchor="t" anchorCtr="0">
            <a:noAutofit/>
          </a:bodyPr>
          <a:lstStyle>
            <a:lvl1pPr marR="0" lvl="0" algn="l">
              <a:lnSpc>
                <a:spcPct val="80000"/>
              </a:lnSpc>
              <a:spcBef>
                <a:spcPts val="0"/>
              </a:spcBef>
              <a:spcAft>
                <a:spcPts val="0"/>
              </a:spcAft>
              <a:buClr>
                <a:schemeClr val="lt1"/>
              </a:buClr>
              <a:buSzPts val="14400"/>
              <a:buFont typeface="Arial"/>
              <a:buNone/>
              <a:defRPr sz="108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453" name="Google Shape;453;p70"/>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454" name="Google Shape;454;p70"/>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July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1350418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5"/>
        <p:cNvGrpSpPr/>
        <p:nvPr/>
      </p:nvGrpSpPr>
      <p:grpSpPr>
        <a:xfrm>
          <a:off x="0" y="0"/>
          <a:ext cx="0" cy="0"/>
          <a:chOff x="0" y="0"/>
          <a:chExt cx="0" cy="0"/>
        </a:xfrm>
      </p:grpSpPr>
      <p:sp>
        <p:nvSpPr>
          <p:cNvPr id="456" name="Google Shape;456;p71"/>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653065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Header 1 1">
  <p:cSld name="Section Header 1 1">
    <p:bg>
      <p:bgPr>
        <a:solidFill>
          <a:schemeClr val="dk1"/>
        </a:solidFill>
        <a:effectLst/>
      </p:bgPr>
    </p:bg>
    <p:spTree>
      <p:nvGrpSpPr>
        <p:cNvPr id="1" name="Shape 457"/>
        <p:cNvGrpSpPr/>
        <p:nvPr/>
      </p:nvGrpSpPr>
      <p:grpSpPr>
        <a:xfrm>
          <a:off x="0" y="0"/>
          <a:ext cx="0" cy="0"/>
          <a:chOff x="0" y="0"/>
          <a:chExt cx="0" cy="0"/>
        </a:xfrm>
      </p:grpSpPr>
      <p:sp>
        <p:nvSpPr>
          <p:cNvPr id="458" name="Google Shape;458;p72"/>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459" name="Google Shape;459;p72"/>
          <p:cNvSpPr/>
          <p:nvPr/>
        </p:nvSpPr>
        <p:spPr>
          <a:xfrm>
            <a:off x="4349354" y="1382316"/>
            <a:ext cx="445275" cy="38452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460" name="Google Shape;460;p72"/>
          <p:cNvSpPr txBox="1">
            <a:spLocks noGrp="1"/>
          </p:cNvSpPr>
          <p:nvPr>
            <p:ph type="dt" idx="10"/>
          </p:nvPr>
        </p:nvSpPr>
        <p:spPr>
          <a:xfrm>
            <a:off x="423863" y="5275660"/>
            <a:ext cx="2133675" cy="2738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5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chemeClr val="dk1"/>
              </a:buClr>
              <a:buSzPts val="15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5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5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5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5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5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5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500"/>
              <a:buFont typeface="Arial"/>
              <a:buNone/>
              <a:defRPr sz="1800" b="0" i="0" u="none" strike="noStrike" cap="none">
                <a:solidFill>
                  <a:schemeClr val="dk1"/>
                </a:solidFill>
                <a:latin typeface="Arial"/>
                <a:ea typeface="Arial"/>
                <a:cs typeface="Arial"/>
                <a:sym typeface="Arial"/>
              </a:defRPr>
            </a:lvl9pPr>
          </a:lstStyle>
          <a:p>
            <a:endParaRPr/>
          </a:p>
        </p:txBody>
      </p:sp>
      <p:sp>
        <p:nvSpPr>
          <p:cNvPr id="461" name="Google Shape;461;p72"/>
          <p:cNvSpPr txBox="1">
            <a:spLocks noGrp="1"/>
          </p:cNvSpPr>
          <p:nvPr>
            <p:ph type="sldNum" idx="12"/>
          </p:nvPr>
        </p:nvSpPr>
        <p:spPr>
          <a:xfrm>
            <a:off x="6700838" y="4769644"/>
            <a:ext cx="2133675" cy="12397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100"/>
              <a:buFont typeface="Arial"/>
              <a:buNone/>
              <a:defRPr sz="825"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825"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825"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825"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825"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825"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825"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825"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825"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462" name="Google Shape;462;p72"/>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
        <p:nvSpPr>
          <p:cNvPr id="463" name="Google Shape;463;p72"/>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000000"/>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108143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464"/>
        <p:cNvGrpSpPr/>
        <p:nvPr/>
      </p:nvGrpSpPr>
      <p:grpSpPr>
        <a:xfrm>
          <a:off x="0" y="0"/>
          <a:ext cx="0" cy="0"/>
          <a:chOff x="0" y="0"/>
          <a:chExt cx="0" cy="0"/>
        </a:xfrm>
      </p:grpSpPr>
      <p:sp>
        <p:nvSpPr>
          <p:cNvPr id="465" name="Google Shape;465;p73"/>
          <p:cNvSpPr txBox="1">
            <a:spLocks noGrp="1"/>
          </p:cNvSpPr>
          <p:nvPr>
            <p:ph type="ctrTitle"/>
          </p:nvPr>
        </p:nvSpPr>
        <p:spPr>
          <a:xfrm>
            <a:off x="311708" y="744575"/>
            <a:ext cx="8520525" cy="2052675"/>
          </a:xfrm>
          <a:prstGeom prst="rect">
            <a:avLst/>
          </a:prstGeom>
          <a:noFill/>
          <a:ln>
            <a:noFill/>
          </a:ln>
        </p:spPr>
        <p:txBody>
          <a:bodyPr spcFirstLastPara="1" wrap="square" lIns="0" tIns="0" rIns="0" bIns="0" anchor="b" anchorCtr="0">
            <a:noAutofit/>
          </a:bodyPr>
          <a:lstStyle>
            <a:lvl1pPr lvl="0" algn="ctr">
              <a:lnSpc>
                <a:spcPct val="85000"/>
              </a:lnSpc>
              <a:spcBef>
                <a:spcPts val="0"/>
              </a:spcBef>
              <a:spcAft>
                <a:spcPts val="0"/>
              </a:spcAft>
              <a:buSzPts val="6900"/>
              <a:buNone/>
              <a:defRPr sz="5175"/>
            </a:lvl1pPr>
            <a:lvl2pPr lvl="1" algn="ctr">
              <a:lnSpc>
                <a:spcPct val="100000"/>
              </a:lnSpc>
              <a:spcBef>
                <a:spcPts val="0"/>
              </a:spcBef>
              <a:spcAft>
                <a:spcPts val="0"/>
              </a:spcAft>
              <a:buSzPts val="6900"/>
              <a:buNone/>
              <a:defRPr sz="5175"/>
            </a:lvl2pPr>
            <a:lvl3pPr lvl="2" algn="ctr">
              <a:lnSpc>
                <a:spcPct val="100000"/>
              </a:lnSpc>
              <a:spcBef>
                <a:spcPts val="0"/>
              </a:spcBef>
              <a:spcAft>
                <a:spcPts val="0"/>
              </a:spcAft>
              <a:buSzPts val="6900"/>
              <a:buNone/>
              <a:defRPr sz="5175"/>
            </a:lvl3pPr>
            <a:lvl4pPr lvl="3" algn="ctr">
              <a:lnSpc>
                <a:spcPct val="100000"/>
              </a:lnSpc>
              <a:spcBef>
                <a:spcPts val="0"/>
              </a:spcBef>
              <a:spcAft>
                <a:spcPts val="0"/>
              </a:spcAft>
              <a:buSzPts val="6900"/>
              <a:buNone/>
              <a:defRPr sz="5175"/>
            </a:lvl4pPr>
            <a:lvl5pPr lvl="4" algn="ctr">
              <a:lnSpc>
                <a:spcPct val="100000"/>
              </a:lnSpc>
              <a:spcBef>
                <a:spcPts val="0"/>
              </a:spcBef>
              <a:spcAft>
                <a:spcPts val="0"/>
              </a:spcAft>
              <a:buSzPts val="6900"/>
              <a:buNone/>
              <a:defRPr sz="5175"/>
            </a:lvl5pPr>
            <a:lvl6pPr lvl="5" algn="ctr">
              <a:lnSpc>
                <a:spcPct val="100000"/>
              </a:lnSpc>
              <a:spcBef>
                <a:spcPts val="0"/>
              </a:spcBef>
              <a:spcAft>
                <a:spcPts val="0"/>
              </a:spcAft>
              <a:buSzPts val="6900"/>
              <a:buNone/>
              <a:defRPr sz="5175"/>
            </a:lvl6pPr>
            <a:lvl7pPr lvl="6" algn="ctr">
              <a:lnSpc>
                <a:spcPct val="100000"/>
              </a:lnSpc>
              <a:spcBef>
                <a:spcPts val="0"/>
              </a:spcBef>
              <a:spcAft>
                <a:spcPts val="0"/>
              </a:spcAft>
              <a:buSzPts val="6900"/>
              <a:buNone/>
              <a:defRPr sz="5175"/>
            </a:lvl7pPr>
            <a:lvl8pPr lvl="7" algn="ctr">
              <a:lnSpc>
                <a:spcPct val="100000"/>
              </a:lnSpc>
              <a:spcBef>
                <a:spcPts val="0"/>
              </a:spcBef>
              <a:spcAft>
                <a:spcPts val="0"/>
              </a:spcAft>
              <a:buSzPts val="6900"/>
              <a:buNone/>
              <a:defRPr sz="5175"/>
            </a:lvl8pPr>
            <a:lvl9pPr lvl="8" algn="ctr">
              <a:lnSpc>
                <a:spcPct val="100000"/>
              </a:lnSpc>
              <a:spcBef>
                <a:spcPts val="0"/>
              </a:spcBef>
              <a:spcAft>
                <a:spcPts val="0"/>
              </a:spcAft>
              <a:buSzPts val="6900"/>
              <a:buNone/>
              <a:defRPr sz="5175"/>
            </a:lvl9pPr>
          </a:lstStyle>
          <a:p>
            <a:endParaRPr/>
          </a:p>
        </p:txBody>
      </p:sp>
      <p:sp>
        <p:nvSpPr>
          <p:cNvPr id="466" name="Google Shape;466;p73"/>
          <p:cNvSpPr txBox="1">
            <a:spLocks noGrp="1"/>
          </p:cNvSpPr>
          <p:nvPr>
            <p:ph type="subTitle" idx="1"/>
          </p:nvPr>
        </p:nvSpPr>
        <p:spPr>
          <a:xfrm>
            <a:off x="311700" y="2834125"/>
            <a:ext cx="8520525" cy="79267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3700"/>
              <a:buNone/>
              <a:defRPr sz="2775"/>
            </a:lvl1pPr>
            <a:lvl2pPr lvl="1" algn="ctr">
              <a:lnSpc>
                <a:spcPct val="100000"/>
              </a:lnSpc>
              <a:spcBef>
                <a:spcPts val="0"/>
              </a:spcBef>
              <a:spcAft>
                <a:spcPts val="0"/>
              </a:spcAft>
              <a:buSzPts val="3700"/>
              <a:buNone/>
              <a:defRPr sz="2775"/>
            </a:lvl2pPr>
            <a:lvl3pPr lvl="2" algn="ctr">
              <a:lnSpc>
                <a:spcPct val="100000"/>
              </a:lnSpc>
              <a:spcBef>
                <a:spcPts val="0"/>
              </a:spcBef>
              <a:spcAft>
                <a:spcPts val="0"/>
              </a:spcAft>
              <a:buSzPts val="3700"/>
              <a:buNone/>
              <a:defRPr sz="2775"/>
            </a:lvl3pPr>
            <a:lvl4pPr lvl="3" algn="ctr">
              <a:lnSpc>
                <a:spcPct val="100000"/>
              </a:lnSpc>
              <a:spcBef>
                <a:spcPts val="0"/>
              </a:spcBef>
              <a:spcAft>
                <a:spcPts val="0"/>
              </a:spcAft>
              <a:buSzPts val="3700"/>
              <a:buNone/>
              <a:defRPr sz="2775"/>
            </a:lvl4pPr>
            <a:lvl5pPr lvl="4" algn="ctr">
              <a:lnSpc>
                <a:spcPct val="100000"/>
              </a:lnSpc>
              <a:spcBef>
                <a:spcPts val="0"/>
              </a:spcBef>
              <a:spcAft>
                <a:spcPts val="0"/>
              </a:spcAft>
              <a:buSzPts val="3700"/>
              <a:buNone/>
              <a:defRPr sz="2775"/>
            </a:lvl5pPr>
            <a:lvl6pPr lvl="5" algn="ctr">
              <a:lnSpc>
                <a:spcPct val="100000"/>
              </a:lnSpc>
              <a:spcBef>
                <a:spcPts val="0"/>
              </a:spcBef>
              <a:spcAft>
                <a:spcPts val="0"/>
              </a:spcAft>
              <a:buSzPts val="3700"/>
              <a:buNone/>
              <a:defRPr sz="2775"/>
            </a:lvl6pPr>
            <a:lvl7pPr lvl="6" algn="ctr">
              <a:lnSpc>
                <a:spcPct val="100000"/>
              </a:lnSpc>
              <a:spcBef>
                <a:spcPts val="0"/>
              </a:spcBef>
              <a:spcAft>
                <a:spcPts val="0"/>
              </a:spcAft>
              <a:buSzPts val="3700"/>
              <a:buNone/>
              <a:defRPr sz="2775"/>
            </a:lvl7pPr>
            <a:lvl8pPr lvl="7" algn="ctr">
              <a:lnSpc>
                <a:spcPct val="100000"/>
              </a:lnSpc>
              <a:spcBef>
                <a:spcPts val="0"/>
              </a:spcBef>
              <a:spcAft>
                <a:spcPts val="0"/>
              </a:spcAft>
              <a:buSzPts val="3700"/>
              <a:buNone/>
              <a:defRPr sz="2775"/>
            </a:lvl8pPr>
            <a:lvl9pPr lvl="8" algn="ctr">
              <a:lnSpc>
                <a:spcPct val="100000"/>
              </a:lnSpc>
              <a:spcBef>
                <a:spcPts val="0"/>
              </a:spcBef>
              <a:spcAft>
                <a:spcPts val="0"/>
              </a:spcAft>
              <a:buSzPts val="3700"/>
              <a:buNone/>
              <a:defRPr sz="2775"/>
            </a:lvl9pPr>
          </a:lstStyle>
          <a:p>
            <a:endParaRPr/>
          </a:p>
        </p:txBody>
      </p:sp>
      <p:sp>
        <p:nvSpPr>
          <p:cNvPr id="467" name="Google Shape;467;p73"/>
          <p:cNvSpPr txBox="1">
            <a:spLocks noGrp="1"/>
          </p:cNvSpPr>
          <p:nvPr>
            <p:ph type="sldNum" idx="12"/>
          </p:nvPr>
        </p:nvSpPr>
        <p:spPr>
          <a:xfrm>
            <a:off x="8472458" y="4663217"/>
            <a:ext cx="548775" cy="3935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069710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468"/>
        <p:cNvGrpSpPr/>
        <p:nvPr/>
      </p:nvGrpSpPr>
      <p:grpSpPr>
        <a:xfrm>
          <a:off x="0" y="0"/>
          <a:ext cx="0" cy="0"/>
          <a:chOff x="0" y="0"/>
          <a:chExt cx="0" cy="0"/>
        </a:xfrm>
      </p:grpSpPr>
      <p:sp>
        <p:nvSpPr>
          <p:cNvPr id="469" name="Google Shape;469;p74"/>
          <p:cNvSpPr txBox="1">
            <a:spLocks noGrp="1"/>
          </p:cNvSpPr>
          <p:nvPr>
            <p:ph type="sldNum" idx="12"/>
          </p:nvPr>
        </p:nvSpPr>
        <p:spPr>
          <a:xfrm>
            <a:off x="8355346" y="4794077"/>
            <a:ext cx="483975" cy="1833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1580921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70"/>
        <p:cNvGrpSpPr/>
        <p:nvPr/>
      </p:nvGrpSpPr>
      <p:grpSpPr>
        <a:xfrm>
          <a:off x="0" y="0"/>
          <a:ext cx="0" cy="0"/>
          <a:chOff x="0" y="0"/>
          <a:chExt cx="0" cy="0"/>
        </a:xfrm>
      </p:grpSpPr>
      <p:sp>
        <p:nvSpPr>
          <p:cNvPr id="471" name="Google Shape;471;p75"/>
          <p:cNvSpPr txBox="1">
            <a:spLocks noGrp="1"/>
          </p:cNvSpPr>
          <p:nvPr>
            <p:ph type="title"/>
          </p:nvPr>
        </p:nvSpPr>
        <p:spPr>
          <a:xfrm>
            <a:off x="311700" y="183682"/>
            <a:ext cx="8520525" cy="572625"/>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sz="2175"/>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72" name="Google Shape;472;p75"/>
          <p:cNvSpPr txBox="1">
            <a:spLocks noGrp="1"/>
          </p:cNvSpPr>
          <p:nvPr>
            <p:ph type="body" idx="1"/>
          </p:nvPr>
        </p:nvSpPr>
        <p:spPr>
          <a:xfrm>
            <a:off x="311700" y="1152475"/>
            <a:ext cx="3999825" cy="3416400"/>
          </a:xfrm>
          <a:prstGeom prst="rect">
            <a:avLst/>
          </a:prstGeom>
          <a:noFill/>
          <a:ln>
            <a:noFill/>
          </a:ln>
        </p:spPr>
        <p:txBody>
          <a:bodyPr spcFirstLastPara="1" wrap="square" lIns="121900" tIns="121900" rIns="121900" bIns="121900" anchor="t" anchorCtr="0">
            <a:noAutofit/>
          </a:bodyPr>
          <a:lstStyle>
            <a:lvl1pPr marL="342900" lvl="0" indent="-261938" algn="l">
              <a:lnSpc>
                <a:spcPct val="115000"/>
              </a:lnSpc>
              <a:spcBef>
                <a:spcPts val="0"/>
              </a:spcBef>
              <a:spcAft>
                <a:spcPts val="0"/>
              </a:spcAft>
              <a:buSzPts val="1900"/>
              <a:buChar char="●"/>
              <a:defRPr sz="1425"/>
            </a:lvl1pPr>
            <a:lvl2pPr marL="685800" lvl="1" indent="-247650" algn="l">
              <a:lnSpc>
                <a:spcPct val="115000"/>
              </a:lnSpc>
              <a:spcBef>
                <a:spcPts val="1575"/>
              </a:spcBef>
              <a:spcAft>
                <a:spcPts val="0"/>
              </a:spcAft>
              <a:buSzPts val="1600"/>
              <a:buChar char="○"/>
              <a:defRPr sz="1200"/>
            </a:lvl2pPr>
            <a:lvl3pPr marL="1028700" lvl="2" indent="-247650" algn="l">
              <a:lnSpc>
                <a:spcPct val="115000"/>
              </a:lnSpc>
              <a:spcBef>
                <a:spcPts val="1575"/>
              </a:spcBef>
              <a:spcAft>
                <a:spcPts val="0"/>
              </a:spcAft>
              <a:buSzPts val="1600"/>
              <a:buChar char="■"/>
              <a:defRPr sz="1200"/>
            </a:lvl3pPr>
            <a:lvl4pPr marL="1371600" lvl="3" indent="-247650" algn="l">
              <a:lnSpc>
                <a:spcPct val="115000"/>
              </a:lnSpc>
              <a:spcBef>
                <a:spcPts val="1575"/>
              </a:spcBef>
              <a:spcAft>
                <a:spcPts val="0"/>
              </a:spcAft>
              <a:buSzPts val="1600"/>
              <a:buChar char="●"/>
              <a:defRPr sz="1200"/>
            </a:lvl4pPr>
            <a:lvl5pPr marL="1714500" lvl="4" indent="-247650" algn="l">
              <a:lnSpc>
                <a:spcPct val="115000"/>
              </a:lnSpc>
              <a:spcBef>
                <a:spcPts val="1575"/>
              </a:spcBef>
              <a:spcAft>
                <a:spcPts val="0"/>
              </a:spcAft>
              <a:buSzPts val="1600"/>
              <a:buChar char="○"/>
              <a:defRPr sz="1200"/>
            </a:lvl5pPr>
            <a:lvl6pPr marL="2057400" lvl="5" indent="-247650" algn="l">
              <a:lnSpc>
                <a:spcPct val="115000"/>
              </a:lnSpc>
              <a:spcBef>
                <a:spcPts val="1575"/>
              </a:spcBef>
              <a:spcAft>
                <a:spcPts val="0"/>
              </a:spcAft>
              <a:buSzPts val="1600"/>
              <a:buChar char="■"/>
              <a:defRPr sz="1200"/>
            </a:lvl6pPr>
            <a:lvl7pPr marL="2400300" lvl="6" indent="-247650" algn="l">
              <a:lnSpc>
                <a:spcPct val="115000"/>
              </a:lnSpc>
              <a:spcBef>
                <a:spcPts val="1575"/>
              </a:spcBef>
              <a:spcAft>
                <a:spcPts val="0"/>
              </a:spcAft>
              <a:buSzPts val="1600"/>
              <a:buChar char="●"/>
              <a:defRPr sz="1200"/>
            </a:lvl7pPr>
            <a:lvl8pPr marL="2743200" lvl="7" indent="-247650" algn="l">
              <a:lnSpc>
                <a:spcPct val="115000"/>
              </a:lnSpc>
              <a:spcBef>
                <a:spcPts val="1575"/>
              </a:spcBef>
              <a:spcAft>
                <a:spcPts val="0"/>
              </a:spcAft>
              <a:buSzPts val="1600"/>
              <a:buChar char="○"/>
              <a:defRPr sz="1200"/>
            </a:lvl8pPr>
            <a:lvl9pPr marL="3086100" lvl="8" indent="-247650" algn="l">
              <a:lnSpc>
                <a:spcPct val="115000"/>
              </a:lnSpc>
              <a:spcBef>
                <a:spcPts val="1575"/>
              </a:spcBef>
              <a:spcAft>
                <a:spcPts val="1575"/>
              </a:spcAft>
              <a:buSzPts val="1600"/>
              <a:buChar char="■"/>
              <a:defRPr sz="1200"/>
            </a:lvl9pPr>
          </a:lstStyle>
          <a:p>
            <a:endParaRPr/>
          </a:p>
        </p:txBody>
      </p:sp>
      <p:sp>
        <p:nvSpPr>
          <p:cNvPr id="473" name="Google Shape;473;p75"/>
          <p:cNvSpPr txBox="1">
            <a:spLocks noGrp="1"/>
          </p:cNvSpPr>
          <p:nvPr>
            <p:ph type="body" idx="2"/>
          </p:nvPr>
        </p:nvSpPr>
        <p:spPr>
          <a:xfrm>
            <a:off x="4832400" y="1152475"/>
            <a:ext cx="3999825" cy="3416400"/>
          </a:xfrm>
          <a:prstGeom prst="rect">
            <a:avLst/>
          </a:prstGeom>
          <a:noFill/>
          <a:ln>
            <a:noFill/>
          </a:ln>
        </p:spPr>
        <p:txBody>
          <a:bodyPr spcFirstLastPara="1" wrap="square" lIns="121900" tIns="121900" rIns="121900" bIns="121900" anchor="t" anchorCtr="0">
            <a:noAutofit/>
          </a:bodyPr>
          <a:lstStyle>
            <a:lvl1pPr marL="342900" lvl="0" indent="-261938" algn="l">
              <a:lnSpc>
                <a:spcPct val="115000"/>
              </a:lnSpc>
              <a:spcBef>
                <a:spcPts val="0"/>
              </a:spcBef>
              <a:spcAft>
                <a:spcPts val="0"/>
              </a:spcAft>
              <a:buSzPts val="1900"/>
              <a:buChar char="●"/>
              <a:defRPr sz="1425"/>
            </a:lvl1pPr>
            <a:lvl2pPr marL="685800" lvl="1" indent="-247650" algn="l">
              <a:lnSpc>
                <a:spcPct val="115000"/>
              </a:lnSpc>
              <a:spcBef>
                <a:spcPts val="1575"/>
              </a:spcBef>
              <a:spcAft>
                <a:spcPts val="0"/>
              </a:spcAft>
              <a:buSzPts val="1600"/>
              <a:buChar char="○"/>
              <a:defRPr sz="1200"/>
            </a:lvl2pPr>
            <a:lvl3pPr marL="1028700" lvl="2" indent="-247650" algn="l">
              <a:lnSpc>
                <a:spcPct val="115000"/>
              </a:lnSpc>
              <a:spcBef>
                <a:spcPts val="1575"/>
              </a:spcBef>
              <a:spcAft>
                <a:spcPts val="0"/>
              </a:spcAft>
              <a:buSzPts val="1600"/>
              <a:buChar char="■"/>
              <a:defRPr sz="1200"/>
            </a:lvl3pPr>
            <a:lvl4pPr marL="1371600" lvl="3" indent="-247650" algn="l">
              <a:lnSpc>
                <a:spcPct val="115000"/>
              </a:lnSpc>
              <a:spcBef>
                <a:spcPts val="1575"/>
              </a:spcBef>
              <a:spcAft>
                <a:spcPts val="0"/>
              </a:spcAft>
              <a:buSzPts val="1600"/>
              <a:buChar char="●"/>
              <a:defRPr sz="1200"/>
            </a:lvl4pPr>
            <a:lvl5pPr marL="1714500" lvl="4" indent="-247650" algn="l">
              <a:lnSpc>
                <a:spcPct val="115000"/>
              </a:lnSpc>
              <a:spcBef>
                <a:spcPts val="1575"/>
              </a:spcBef>
              <a:spcAft>
                <a:spcPts val="0"/>
              </a:spcAft>
              <a:buSzPts val="1600"/>
              <a:buChar char="○"/>
              <a:defRPr sz="1200"/>
            </a:lvl5pPr>
            <a:lvl6pPr marL="2057400" lvl="5" indent="-247650" algn="l">
              <a:lnSpc>
                <a:spcPct val="115000"/>
              </a:lnSpc>
              <a:spcBef>
                <a:spcPts val="1575"/>
              </a:spcBef>
              <a:spcAft>
                <a:spcPts val="0"/>
              </a:spcAft>
              <a:buSzPts val="1600"/>
              <a:buChar char="■"/>
              <a:defRPr sz="1200"/>
            </a:lvl6pPr>
            <a:lvl7pPr marL="2400300" lvl="6" indent="-247650" algn="l">
              <a:lnSpc>
                <a:spcPct val="115000"/>
              </a:lnSpc>
              <a:spcBef>
                <a:spcPts val="1575"/>
              </a:spcBef>
              <a:spcAft>
                <a:spcPts val="0"/>
              </a:spcAft>
              <a:buSzPts val="1600"/>
              <a:buChar char="●"/>
              <a:defRPr sz="1200"/>
            </a:lvl7pPr>
            <a:lvl8pPr marL="2743200" lvl="7" indent="-247650" algn="l">
              <a:lnSpc>
                <a:spcPct val="115000"/>
              </a:lnSpc>
              <a:spcBef>
                <a:spcPts val="1575"/>
              </a:spcBef>
              <a:spcAft>
                <a:spcPts val="0"/>
              </a:spcAft>
              <a:buSzPts val="1600"/>
              <a:buChar char="○"/>
              <a:defRPr sz="1200"/>
            </a:lvl8pPr>
            <a:lvl9pPr marL="3086100" lvl="8" indent="-247650" algn="l">
              <a:lnSpc>
                <a:spcPct val="115000"/>
              </a:lnSpc>
              <a:spcBef>
                <a:spcPts val="1575"/>
              </a:spcBef>
              <a:spcAft>
                <a:spcPts val="1575"/>
              </a:spcAft>
              <a:buSzPts val="1600"/>
              <a:buChar char="■"/>
              <a:defRPr sz="1200"/>
            </a:lvl9pPr>
          </a:lstStyle>
          <a:p>
            <a:endParaRPr/>
          </a:p>
        </p:txBody>
      </p:sp>
      <p:sp>
        <p:nvSpPr>
          <p:cNvPr id="474" name="Google Shape;474;p75"/>
          <p:cNvSpPr txBox="1">
            <a:spLocks noGrp="1"/>
          </p:cNvSpPr>
          <p:nvPr>
            <p:ph type="sldNum" idx="12"/>
          </p:nvPr>
        </p:nvSpPr>
        <p:spPr>
          <a:xfrm>
            <a:off x="8472458" y="4663217"/>
            <a:ext cx="548775" cy="393525"/>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97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97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97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97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97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97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97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97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975"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639587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475"/>
        <p:cNvGrpSpPr/>
        <p:nvPr/>
      </p:nvGrpSpPr>
      <p:grpSpPr>
        <a:xfrm>
          <a:off x="0" y="0"/>
          <a:ext cx="0" cy="0"/>
          <a:chOff x="0" y="0"/>
          <a:chExt cx="0" cy="0"/>
        </a:xfrm>
      </p:grpSpPr>
      <p:sp>
        <p:nvSpPr>
          <p:cNvPr id="476" name="Google Shape;476;p76"/>
          <p:cNvSpPr/>
          <p:nvPr/>
        </p:nvSpPr>
        <p:spPr>
          <a:xfrm>
            <a:off x="1588" y="1588"/>
            <a:ext cx="1575" cy="1575"/>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50" b="0" i="0" u="none" strike="noStrike" cap="none">
              <a:solidFill>
                <a:srgbClr val="000000"/>
              </a:solidFill>
              <a:latin typeface="Arial"/>
              <a:ea typeface="Arial"/>
              <a:cs typeface="Arial"/>
              <a:sym typeface="Arial"/>
            </a:endParaRPr>
          </a:p>
        </p:txBody>
      </p:sp>
      <p:sp>
        <p:nvSpPr>
          <p:cNvPr id="477" name="Google Shape;477;p76"/>
          <p:cNvSpPr txBox="1">
            <a:spLocks noGrp="1"/>
          </p:cNvSpPr>
          <p:nvPr>
            <p:ph type="dt" idx="10"/>
          </p:nvPr>
        </p:nvSpPr>
        <p:spPr>
          <a:xfrm>
            <a:off x="424070" y="5276020"/>
            <a:ext cx="2133675" cy="273825"/>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19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9pPr>
          </a:lstStyle>
          <a:p>
            <a:endParaRPr/>
          </a:p>
        </p:txBody>
      </p:sp>
      <p:sp>
        <p:nvSpPr>
          <p:cNvPr id="478" name="Google Shape;478;p76"/>
          <p:cNvSpPr txBox="1">
            <a:spLocks noGrp="1"/>
          </p:cNvSpPr>
          <p:nvPr>
            <p:ph type="sldNum" idx="12"/>
          </p:nvPr>
        </p:nvSpPr>
        <p:spPr>
          <a:xfrm>
            <a:off x="6700838" y="4770007"/>
            <a:ext cx="2133675" cy="1230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479" name="Google Shape;479;p76"/>
          <p:cNvSpPr txBox="1">
            <a:spLocks noGrp="1"/>
          </p:cNvSpPr>
          <p:nvPr>
            <p:ph type="title"/>
          </p:nvPr>
        </p:nvSpPr>
        <p:spPr>
          <a:xfrm>
            <a:off x="309563" y="222576"/>
            <a:ext cx="8526375" cy="6156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700"/>
              <a:buNone/>
              <a:defRPr sz="1425"/>
            </a:lvl1pPr>
            <a:lvl2pPr lvl="1" algn="l">
              <a:lnSpc>
                <a:spcPct val="100000"/>
              </a:lnSpc>
              <a:spcBef>
                <a:spcPts val="0"/>
              </a:spcBef>
              <a:spcAft>
                <a:spcPts val="0"/>
              </a:spcAft>
              <a:buSzPts val="1900"/>
              <a:buNone/>
              <a:defRPr sz="1425"/>
            </a:lvl2pPr>
            <a:lvl3pPr lvl="2" algn="l">
              <a:lnSpc>
                <a:spcPct val="100000"/>
              </a:lnSpc>
              <a:spcBef>
                <a:spcPts val="0"/>
              </a:spcBef>
              <a:spcAft>
                <a:spcPts val="0"/>
              </a:spcAft>
              <a:buSzPts val="1900"/>
              <a:buNone/>
              <a:defRPr sz="1425"/>
            </a:lvl3pPr>
            <a:lvl4pPr lvl="3" algn="l">
              <a:lnSpc>
                <a:spcPct val="100000"/>
              </a:lnSpc>
              <a:spcBef>
                <a:spcPts val="0"/>
              </a:spcBef>
              <a:spcAft>
                <a:spcPts val="0"/>
              </a:spcAft>
              <a:buSzPts val="1900"/>
              <a:buNone/>
              <a:defRPr sz="1425"/>
            </a:lvl4pPr>
            <a:lvl5pPr lvl="4" algn="l">
              <a:lnSpc>
                <a:spcPct val="100000"/>
              </a:lnSpc>
              <a:spcBef>
                <a:spcPts val="0"/>
              </a:spcBef>
              <a:spcAft>
                <a:spcPts val="0"/>
              </a:spcAft>
              <a:buSzPts val="1900"/>
              <a:buNone/>
              <a:defRPr sz="1425"/>
            </a:lvl5pPr>
            <a:lvl6pPr lvl="5" algn="l">
              <a:lnSpc>
                <a:spcPct val="100000"/>
              </a:lnSpc>
              <a:spcBef>
                <a:spcPts val="0"/>
              </a:spcBef>
              <a:spcAft>
                <a:spcPts val="0"/>
              </a:spcAft>
              <a:buSzPts val="1900"/>
              <a:buNone/>
              <a:defRPr sz="1425"/>
            </a:lvl6pPr>
            <a:lvl7pPr lvl="6" algn="l">
              <a:lnSpc>
                <a:spcPct val="100000"/>
              </a:lnSpc>
              <a:spcBef>
                <a:spcPts val="0"/>
              </a:spcBef>
              <a:spcAft>
                <a:spcPts val="0"/>
              </a:spcAft>
              <a:buSzPts val="1900"/>
              <a:buNone/>
              <a:defRPr sz="1425"/>
            </a:lvl7pPr>
            <a:lvl8pPr lvl="7" algn="l">
              <a:lnSpc>
                <a:spcPct val="100000"/>
              </a:lnSpc>
              <a:spcBef>
                <a:spcPts val="0"/>
              </a:spcBef>
              <a:spcAft>
                <a:spcPts val="0"/>
              </a:spcAft>
              <a:buSzPts val="1900"/>
              <a:buNone/>
              <a:defRPr sz="1425"/>
            </a:lvl8pPr>
            <a:lvl9pPr lvl="8" algn="l">
              <a:lnSpc>
                <a:spcPct val="100000"/>
              </a:lnSpc>
              <a:spcBef>
                <a:spcPts val="0"/>
              </a:spcBef>
              <a:spcAft>
                <a:spcPts val="0"/>
              </a:spcAft>
              <a:buSzPts val="1900"/>
              <a:buNone/>
              <a:defRPr sz="1425"/>
            </a:lvl9pPr>
          </a:lstStyle>
          <a:p>
            <a:endParaRPr/>
          </a:p>
        </p:txBody>
      </p:sp>
      <p:grpSp>
        <p:nvGrpSpPr>
          <p:cNvPr id="480" name="Google Shape;480;p76"/>
          <p:cNvGrpSpPr/>
          <p:nvPr/>
        </p:nvGrpSpPr>
        <p:grpSpPr>
          <a:xfrm>
            <a:off x="-1146" y="5044969"/>
            <a:ext cx="9144233" cy="113642"/>
            <a:chOff x="1395950" y="8519549"/>
            <a:chExt cx="9015981" cy="90901"/>
          </a:xfrm>
        </p:grpSpPr>
        <p:grpSp>
          <p:nvGrpSpPr>
            <p:cNvPr id="481" name="Google Shape;481;p76"/>
            <p:cNvGrpSpPr/>
            <p:nvPr/>
          </p:nvGrpSpPr>
          <p:grpSpPr>
            <a:xfrm rot="-5400000">
              <a:off x="4729780" y="5185719"/>
              <a:ext cx="90900" cy="6758561"/>
              <a:chOff x="514875" y="2636150"/>
              <a:chExt cx="90900" cy="1091164"/>
            </a:xfrm>
          </p:grpSpPr>
          <p:sp>
            <p:nvSpPr>
              <p:cNvPr id="482" name="Google Shape;482;p76"/>
              <p:cNvSpPr/>
              <p:nvPr/>
            </p:nvSpPr>
            <p:spPr>
              <a:xfrm>
                <a:off x="514875" y="2636150"/>
                <a:ext cx="90900" cy="364500"/>
              </a:xfrm>
              <a:prstGeom prst="rect">
                <a:avLst/>
              </a:prstGeom>
              <a:solidFill>
                <a:srgbClr val="E0301E"/>
              </a:solidFill>
              <a:ln>
                <a:noFill/>
              </a:ln>
            </p:spPr>
            <p:txBody>
              <a:bodyPr spcFirstLastPara="1" wrap="square" lIns="121925" tIns="60975" rIns="121925" bIns="609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350" b="0" i="0" u="none" strike="noStrike" cap="none">
                  <a:solidFill>
                    <a:srgbClr val="FFFFFF"/>
                  </a:solidFill>
                  <a:latin typeface="Georgia"/>
                  <a:ea typeface="Georgia"/>
                  <a:cs typeface="Georgia"/>
                  <a:sym typeface="Georgia"/>
                </a:endParaRPr>
              </a:p>
            </p:txBody>
          </p:sp>
          <p:sp>
            <p:nvSpPr>
              <p:cNvPr id="483" name="Google Shape;483;p76"/>
              <p:cNvSpPr/>
              <p:nvPr/>
            </p:nvSpPr>
            <p:spPr>
              <a:xfrm>
                <a:off x="514875" y="2998264"/>
                <a:ext cx="90900" cy="364500"/>
              </a:xfrm>
              <a:prstGeom prst="rect">
                <a:avLst/>
              </a:prstGeom>
              <a:solidFill>
                <a:srgbClr val="2D2D2D"/>
              </a:solidFill>
              <a:ln>
                <a:noFill/>
              </a:ln>
            </p:spPr>
            <p:txBody>
              <a:bodyPr spcFirstLastPara="1" wrap="square" lIns="121925" tIns="60975" rIns="121925" bIns="609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350" b="0" i="0" u="none" strike="noStrike" cap="none">
                  <a:solidFill>
                    <a:srgbClr val="FFFFFF"/>
                  </a:solidFill>
                  <a:latin typeface="Georgia"/>
                  <a:ea typeface="Georgia"/>
                  <a:cs typeface="Georgia"/>
                  <a:sym typeface="Georgia"/>
                </a:endParaRPr>
              </a:p>
            </p:txBody>
          </p:sp>
          <p:sp>
            <p:nvSpPr>
              <p:cNvPr id="484" name="Google Shape;484;p76"/>
              <p:cNvSpPr/>
              <p:nvPr/>
            </p:nvSpPr>
            <p:spPr>
              <a:xfrm>
                <a:off x="514875" y="3362814"/>
                <a:ext cx="90900" cy="364500"/>
              </a:xfrm>
              <a:prstGeom prst="rect">
                <a:avLst/>
              </a:prstGeom>
              <a:solidFill>
                <a:srgbClr val="878787"/>
              </a:solidFill>
              <a:ln>
                <a:noFill/>
              </a:ln>
            </p:spPr>
            <p:txBody>
              <a:bodyPr spcFirstLastPara="1" wrap="square" lIns="121925" tIns="60975" rIns="121925" bIns="609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350" b="0" i="0" u="none" strike="noStrike" cap="none">
                  <a:solidFill>
                    <a:srgbClr val="FFFFFF"/>
                  </a:solidFill>
                  <a:latin typeface="Georgia"/>
                  <a:ea typeface="Georgia"/>
                  <a:cs typeface="Georgia"/>
                  <a:sym typeface="Georgia"/>
                </a:endParaRPr>
              </a:p>
            </p:txBody>
          </p:sp>
        </p:grpSp>
        <p:sp>
          <p:nvSpPr>
            <p:cNvPr id="485" name="Google Shape;485;p76"/>
            <p:cNvSpPr/>
            <p:nvPr/>
          </p:nvSpPr>
          <p:spPr>
            <a:xfrm rot="-5400000">
              <a:off x="9237731" y="7436250"/>
              <a:ext cx="90900" cy="2257500"/>
            </a:xfrm>
            <a:prstGeom prst="rect">
              <a:avLst/>
            </a:prstGeom>
            <a:solidFill>
              <a:srgbClr val="B4B4B4"/>
            </a:solidFill>
            <a:ln>
              <a:noFill/>
            </a:ln>
          </p:spPr>
          <p:txBody>
            <a:bodyPr spcFirstLastPara="1" wrap="square" lIns="121925" tIns="60975" rIns="121925" bIns="609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350" b="0" i="0" u="none" strike="noStrike" cap="none">
                <a:solidFill>
                  <a:srgbClr val="FFFFFF"/>
                </a:solidFill>
                <a:latin typeface="Georgia"/>
                <a:ea typeface="Georgia"/>
                <a:cs typeface="Georgia"/>
                <a:sym typeface="Georgia"/>
              </a:endParaRPr>
            </a:p>
          </p:txBody>
        </p:sp>
      </p:grpSp>
      <p:sp>
        <p:nvSpPr>
          <p:cNvPr id="486" name="Google Shape;486;p76"/>
          <p:cNvSpPr txBox="1"/>
          <p:nvPr/>
        </p:nvSpPr>
        <p:spPr>
          <a:xfrm>
            <a:off x="311944" y="4854895"/>
            <a:ext cx="3474675" cy="1230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825" b="1" i="0" u="none" strike="noStrike" cap="none">
                <a:solidFill>
                  <a:srgbClr val="000000"/>
                </a:solidFill>
                <a:latin typeface="Arial"/>
                <a:ea typeface="Arial"/>
                <a:cs typeface="Arial"/>
                <a:sym typeface="Arial"/>
              </a:rPr>
              <a:t>PwC</a:t>
            </a:r>
            <a:r>
              <a:rPr lang="en-GB" sz="825" b="0" i="0" u="none" strike="noStrike" cap="none">
                <a:solidFill>
                  <a:schemeClr val="accent1"/>
                </a:solidFill>
                <a:latin typeface="Arial"/>
                <a:ea typeface="Arial"/>
                <a:cs typeface="Arial"/>
                <a:sym typeface="Arial"/>
              </a:rPr>
              <a:t> | </a:t>
            </a:r>
            <a:r>
              <a:rPr lang="en-GB" sz="825" b="0" i="0" u="none" strike="noStrike" cap="none">
                <a:solidFill>
                  <a:srgbClr val="000000"/>
                </a:solidFill>
                <a:latin typeface="Arial"/>
                <a:ea typeface="Arial"/>
                <a:cs typeface="Arial"/>
                <a:sym typeface="Arial"/>
              </a:rPr>
              <a:t>Cargill Transportation Logistics (CTL) Global Strategy Refresh</a:t>
            </a:r>
            <a:endParaRPr sz="1425"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99234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87"/>
        <p:cNvGrpSpPr/>
        <p:nvPr/>
      </p:nvGrpSpPr>
      <p:grpSpPr>
        <a:xfrm>
          <a:off x="0" y="0"/>
          <a:ext cx="0" cy="0"/>
          <a:chOff x="0" y="0"/>
          <a:chExt cx="0" cy="0"/>
        </a:xfrm>
      </p:grpSpPr>
      <p:pic>
        <p:nvPicPr>
          <p:cNvPr id="488" name="Google Shape;488;p77"/>
          <p:cNvPicPr preferRelativeResize="0"/>
          <p:nvPr/>
        </p:nvPicPr>
        <p:blipFill rotWithShape="1">
          <a:blip r:embed="rId2">
            <a:alphaModFix/>
          </a:blip>
          <a:srcRect/>
          <a:stretch/>
        </p:blipFill>
        <p:spPr>
          <a:xfrm>
            <a:off x="1588" y="1588"/>
            <a:ext cx="1589" cy="1589"/>
          </a:xfrm>
          <a:prstGeom prst="rect">
            <a:avLst/>
          </a:prstGeom>
          <a:noFill/>
          <a:ln>
            <a:noFill/>
          </a:ln>
        </p:spPr>
      </p:pic>
      <p:sp>
        <p:nvSpPr>
          <p:cNvPr id="489" name="Google Shape;489;p77"/>
          <p:cNvSpPr txBox="1">
            <a:spLocks noGrp="1"/>
          </p:cNvSpPr>
          <p:nvPr>
            <p:ph type="body" idx="1"/>
          </p:nvPr>
        </p:nvSpPr>
        <p:spPr>
          <a:xfrm>
            <a:off x="311700" y="1152475"/>
            <a:ext cx="8520525" cy="3416400"/>
          </a:xfrm>
          <a:prstGeom prst="rect">
            <a:avLst/>
          </a:prstGeom>
          <a:noFill/>
          <a:ln>
            <a:noFill/>
          </a:ln>
        </p:spPr>
        <p:txBody>
          <a:bodyPr spcFirstLastPara="1" wrap="square" lIns="91425" tIns="91425" rIns="91425" bIns="91425" anchor="t" anchorCtr="0">
            <a:noAutofit/>
          </a:bodyPr>
          <a:lstStyle>
            <a:lvl1pPr marL="342900" lvl="0" indent="-257175" algn="l">
              <a:lnSpc>
                <a:spcPct val="115000"/>
              </a:lnSpc>
              <a:spcBef>
                <a:spcPts val="0"/>
              </a:spcBef>
              <a:spcAft>
                <a:spcPts val="0"/>
              </a:spcAft>
              <a:buClr>
                <a:schemeClr val="dk1"/>
              </a:buClr>
              <a:buSzPts val="1800"/>
              <a:buChar char="●"/>
              <a:defRPr/>
            </a:lvl1pPr>
            <a:lvl2pPr marL="685800" lvl="1" indent="-238125" algn="l">
              <a:lnSpc>
                <a:spcPct val="115000"/>
              </a:lnSpc>
              <a:spcBef>
                <a:spcPts val="1600"/>
              </a:spcBef>
              <a:spcAft>
                <a:spcPts val="0"/>
              </a:spcAft>
              <a:buClr>
                <a:schemeClr val="dk1"/>
              </a:buClr>
              <a:buSzPts val="1400"/>
              <a:buChar char="○"/>
              <a:defRPr/>
            </a:lvl2pPr>
            <a:lvl3pPr marL="1028700" lvl="2" indent="-238125" algn="l">
              <a:lnSpc>
                <a:spcPct val="115000"/>
              </a:lnSpc>
              <a:spcBef>
                <a:spcPts val="1600"/>
              </a:spcBef>
              <a:spcAft>
                <a:spcPts val="0"/>
              </a:spcAft>
              <a:buClr>
                <a:schemeClr val="dk1"/>
              </a:buClr>
              <a:buSzPts val="1400"/>
              <a:buChar char="■"/>
              <a:defRPr/>
            </a:lvl3pPr>
            <a:lvl4pPr marL="1371600" lvl="3" indent="-238125" algn="l">
              <a:lnSpc>
                <a:spcPct val="115000"/>
              </a:lnSpc>
              <a:spcBef>
                <a:spcPts val="1600"/>
              </a:spcBef>
              <a:spcAft>
                <a:spcPts val="0"/>
              </a:spcAft>
              <a:buClr>
                <a:schemeClr val="dk1"/>
              </a:buClr>
              <a:buSzPts val="1400"/>
              <a:buChar char="●"/>
              <a:defRPr/>
            </a:lvl4pPr>
            <a:lvl5pPr marL="1714500" lvl="4" indent="-238125" algn="l">
              <a:lnSpc>
                <a:spcPct val="115000"/>
              </a:lnSpc>
              <a:spcBef>
                <a:spcPts val="1600"/>
              </a:spcBef>
              <a:spcAft>
                <a:spcPts val="0"/>
              </a:spcAft>
              <a:buClr>
                <a:schemeClr val="dk1"/>
              </a:buClr>
              <a:buSzPts val="1400"/>
              <a:buChar char="○"/>
              <a:defRPr/>
            </a:lvl5pPr>
            <a:lvl6pPr marL="2057400" lvl="5" indent="-238125" algn="l">
              <a:lnSpc>
                <a:spcPct val="115000"/>
              </a:lnSpc>
              <a:spcBef>
                <a:spcPts val="1600"/>
              </a:spcBef>
              <a:spcAft>
                <a:spcPts val="0"/>
              </a:spcAft>
              <a:buClr>
                <a:schemeClr val="dk1"/>
              </a:buClr>
              <a:buSzPts val="1400"/>
              <a:buChar char="■"/>
              <a:defRPr/>
            </a:lvl6pPr>
            <a:lvl7pPr marL="2400300" lvl="6" indent="-238125" algn="l">
              <a:lnSpc>
                <a:spcPct val="115000"/>
              </a:lnSpc>
              <a:spcBef>
                <a:spcPts val="1600"/>
              </a:spcBef>
              <a:spcAft>
                <a:spcPts val="0"/>
              </a:spcAft>
              <a:buClr>
                <a:schemeClr val="dk1"/>
              </a:buClr>
              <a:buSzPts val="1400"/>
              <a:buChar char="●"/>
              <a:defRPr/>
            </a:lvl7pPr>
            <a:lvl8pPr marL="2743200" lvl="7" indent="-238125" algn="l">
              <a:lnSpc>
                <a:spcPct val="115000"/>
              </a:lnSpc>
              <a:spcBef>
                <a:spcPts val="1600"/>
              </a:spcBef>
              <a:spcAft>
                <a:spcPts val="0"/>
              </a:spcAft>
              <a:buClr>
                <a:schemeClr val="dk1"/>
              </a:buClr>
              <a:buSzPts val="1400"/>
              <a:buChar char="○"/>
              <a:defRPr/>
            </a:lvl8pPr>
            <a:lvl9pPr marL="3086100" lvl="8" indent="-238125" algn="l">
              <a:lnSpc>
                <a:spcPct val="115000"/>
              </a:lnSpc>
              <a:spcBef>
                <a:spcPts val="1600"/>
              </a:spcBef>
              <a:spcAft>
                <a:spcPts val="1600"/>
              </a:spcAft>
              <a:buClr>
                <a:schemeClr val="dk1"/>
              </a:buClr>
              <a:buSzPts val="1400"/>
              <a:buChar char="■"/>
              <a:defRPr/>
            </a:lvl9pPr>
          </a:lstStyle>
          <a:p>
            <a:endParaRPr/>
          </a:p>
        </p:txBody>
      </p:sp>
      <p:sp>
        <p:nvSpPr>
          <p:cNvPr id="490" name="Google Shape;490;p77"/>
          <p:cNvSpPr txBox="1">
            <a:spLocks noGrp="1"/>
          </p:cNvSpPr>
          <p:nvPr>
            <p:ph type="sldNum" idx="12"/>
          </p:nvPr>
        </p:nvSpPr>
        <p:spPr>
          <a:xfrm>
            <a:off x="8741050" y="4845025"/>
            <a:ext cx="280125" cy="211725"/>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
        <p:nvSpPr>
          <p:cNvPr id="491" name="Google Shape;491;p77"/>
          <p:cNvSpPr txBox="1">
            <a:spLocks noGrp="1"/>
          </p:cNvSpPr>
          <p:nvPr>
            <p:ph type="title"/>
          </p:nvPr>
        </p:nvSpPr>
        <p:spPr>
          <a:xfrm>
            <a:off x="311700" y="230279"/>
            <a:ext cx="8520525" cy="572625"/>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800"/>
              <a:buFont typeface="Calibri"/>
              <a:buNone/>
              <a:defRPr sz="28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a:endParaRPr/>
          </a:p>
        </p:txBody>
      </p:sp>
    </p:spTree>
    <p:extLst>
      <p:ext uri="{BB962C8B-B14F-4D97-AF65-F5344CB8AC3E}">
        <p14:creationId xmlns:p14="http://schemas.microsoft.com/office/powerpoint/2010/main" val="16388738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ontent and Image 1">
  <p:cSld name="Content and Image 1">
    <p:spTree>
      <p:nvGrpSpPr>
        <p:cNvPr id="1" name="Shape 492"/>
        <p:cNvGrpSpPr/>
        <p:nvPr/>
      </p:nvGrpSpPr>
      <p:grpSpPr>
        <a:xfrm>
          <a:off x="0" y="0"/>
          <a:ext cx="0" cy="0"/>
          <a:chOff x="0" y="0"/>
          <a:chExt cx="0" cy="0"/>
        </a:xfrm>
      </p:grpSpPr>
      <p:sp>
        <p:nvSpPr>
          <p:cNvPr id="493" name="Google Shape;493;p78"/>
          <p:cNvSpPr>
            <a:spLocks noGrp="1"/>
          </p:cNvSpPr>
          <p:nvPr>
            <p:ph type="pic" idx="2"/>
          </p:nvPr>
        </p:nvSpPr>
        <p:spPr>
          <a:xfrm>
            <a:off x="4572000" y="0"/>
            <a:ext cx="4572225" cy="1577925"/>
          </a:xfrm>
          <a:prstGeom prst="rect">
            <a:avLst/>
          </a:prstGeom>
          <a:solidFill>
            <a:srgbClr val="DEDEDE"/>
          </a:solid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Arial"/>
              <a:buNone/>
              <a:defRPr sz="900" b="0" i="0" u="none" strike="noStrike" cap="none">
                <a:solidFill>
                  <a:schemeClr val="dk1"/>
                </a:solidFill>
                <a:latin typeface="Arial"/>
                <a:ea typeface="Arial"/>
                <a:cs typeface="Arial"/>
                <a:sym typeface="Arial"/>
              </a:defRPr>
            </a:lvl1pPr>
            <a:lvl2pPr marR="0" lvl="1" algn="l" rtl="0">
              <a:lnSpc>
                <a:spcPct val="100000"/>
              </a:lnSpc>
              <a:spcBef>
                <a:spcPts val="90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R="0" lvl="3"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R="0" lvl="4"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R="0" lvl="5"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R="0" lvl="6"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R="0" lvl="8" algn="l" rtl="0">
              <a:lnSpc>
                <a:spcPct val="100000"/>
              </a:lnSpc>
              <a:spcBef>
                <a:spcPts val="525"/>
              </a:spcBef>
              <a:spcAft>
                <a:spcPts val="5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94" name="Google Shape;494;p78"/>
          <p:cNvSpPr txBox="1">
            <a:spLocks noGrp="1"/>
          </p:cNvSpPr>
          <p:nvPr>
            <p:ph type="body" idx="1"/>
          </p:nvPr>
        </p:nvSpPr>
        <p:spPr>
          <a:xfrm>
            <a:off x="332185" y="1577579"/>
            <a:ext cx="3988575" cy="3051675"/>
          </a:xfrm>
          <a:prstGeom prst="rect">
            <a:avLst/>
          </a:prstGeom>
          <a:noFill/>
          <a:ln>
            <a:noFill/>
          </a:ln>
        </p:spPr>
        <p:txBody>
          <a:bodyPr spcFirstLastPara="1" wrap="square" lIns="0" tIns="0" rIns="0" bIns="0" anchor="t" anchorCtr="0">
            <a:noAutofit/>
          </a:bodyPr>
          <a:lstStyle>
            <a:lvl1pPr marL="342900" lvl="0" indent="-171450" algn="l">
              <a:lnSpc>
                <a:spcPct val="100000"/>
              </a:lnSpc>
              <a:spcBef>
                <a:spcPts val="0"/>
              </a:spcBef>
              <a:spcAft>
                <a:spcPts val="0"/>
              </a:spcAft>
              <a:buClr>
                <a:schemeClr val="accent1"/>
              </a:buClr>
              <a:buSzPts val="1900"/>
              <a:buNone/>
              <a:defRPr/>
            </a:lvl1pPr>
            <a:lvl2pPr marL="685800" lvl="1" indent="-171450" algn="l">
              <a:lnSpc>
                <a:spcPct val="100000"/>
              </a:lnSpc>
              <a:spcBef>
                <a:spcPts val="900"/>
              </a:spcBef>
              <a:spcAft>
                <a:spcPts val="0"/>
              </a:spcAft>
              <a:buClr>
                <a:schemeClr val="dk1"/>
              </a:buClr>
              <a:buSzPts val="1900"/>
              <a:buNone/>
              <a:defRPr/>
            </a:lvl2pPr>
            <a:lvl3pPr marL="1028700" lvl="2" indent="-261938" algn="l">
              <a:lnSpc>
                <a:spcPct val="100000"/>
              </a:lnSpc>
              <a:spcBef>
                <a:spcPts val="525"/>
              </a:spcBef>
              <a:spcAft>
                <a:spcPts val="0"/>
              </a:spcAft>
              <a:buClr>
                <a:schemeClr val="dk1"/>
              </a:buClr>
              <a:buSzPts val="1900"/>
              <a:buChar char="•"/>
              <a:defRPr/>
            </a:lvl3pPr>
            <a:lvl4pPr marL="1371600" lvl="3" indent="-261938" algn="l">
              <a:lnSpc>
                <a:spcPct val="100000"/>
              </a:lnSpc>
              <a:spcBef>
                <a:spcPts val="525"/>
              </a:spcBef>
              <a:spcAft>
                <a:spcPts val="0"/>
              </a:spcAft>
              <a:buClr>
                <a:schemeClr val="dk1"/>
              </a:buClr>
              <a:buSzPts val="1900"/>
              <a:buChar char="–"/>
              <a:defRPr/>
            </a:lvl4pPr>
            <a:lvl5pPr marL="1714500" lvl="4" indent="-247650" algn="l">
              <a:lnSpc>
                <a:spcPct val="100000"/>
              </a:lnSpc>
              <a:spcBef>
                <a:spcPts val="525"/>
              </a:spcBef>
              <a:spcAft>
                <a:spcPts val="0"/>
              </a:spcAft>
              <a:buClr>
                <a:schemeClr val="dk1"/>
              </a:buClr>
              <a:buSzPts val="1600"/>
              <a:buChar char="•"/>
              <a:defRPr/>
            </a:lvl5pPr>
            <a:lvl6pPr marL="2057400" lvl="5" indent="-261938" algn="l">
              <a:lnSpc>
                <a:spcPct val="100000"/>
              </a:lnSpc>
              <a:spcBef>
                <a:spcPts val="525"/>
              </a:spcBef>
              <a:spcAft>
                <a:spcPts val="0"/>
              </a:spcAft>
              <a:buClr>
                <a:schemeClr val="dk1"/>
              </a:buClr>
              <a:buSzPts val="1900"/>
              <a:buChar char="–"/>
              <a:defRPr/>
            </a:lvl6pPr>
            <a:lvl7pPr marL="2400300" lvl="6" indent="-261938" algn="l">
              <a:lnSpc>
                <a:spcPct val="100000"/>
              </a:lnSpc>
              <a:spcBef>
                <a:spcPts val="525"/>
              </a:spcBef>
              <a:spcAft>
                <a:spcPts val="0"/>
              </a:spcAft>
              <a:buClr>
                <a:schemeClr val="dk1"/>
              </a:buClr>
              <a:buSzPts val="1900"/>
              <a:buChar char="•"/>
              <a:defRPr/>
            </a:lvl7pPr>
            <a:lvl8pPr marL="2743200" lvl="7" indent="-261938" algn="l">
              <a:lnSpc>
                <a:spcPct val="100000"/>
              </a:lnSpc>
              <a:spcBef>
                <a:spcPts val="525"/>
              </a:spcBef>
              <a:spcAft>
                <a:spcPts val="0"/>
              </a:spcAft>
              <a:buClr>
                <a:schemeClr val="dk1"/>
              </a:buClr>
              <a:buSzPts val="1900"/>
              <a:buChar char="–"/>
              <a:defRPr/>
            </a:lvl8pPr>
            <a:lvl9pPr marL="3086100" lvl="8" indent="-261938" algn="l">
              <a:lnSpc>
                <a:spcPct val="100000"/>
              </a:lnSpc>
              <a:spcBef>
                <a:spcPts val="525"/>
              </a:spcBef>
              <a:spcAft>
                <a:spcPts val="525"/>
              </a:spcAft>
              <a:buClr>
                <a:schemeClr val="dk1"/>
              </a:buClr>
              <a:buSzPts val="1900"/>
              <a:buChar char="•"/>
              <a:defRPr/>
            </a:lvl9pPr>
          </a:lstStyle>
          <a:p>
            <a:endParaRPr/>
          </a:p>
        </p:txBody>
      </p:sp>
      <p:sp>
        <p:nvSpPr>
          <p:cNvPr id="495" name="Google Shape;495;p78"/>
          <p:cNvSpPr txBox="1">
            <a:spLocks noGrp="1"/>
          </p:cNvSpPr>
          <p:nvPr>
            <p:ph type="title"/>
          </p:nvPr>
        </p:nvSpPr>
        <p:spPr>
          <a:xfrm>
            <a:off x="332185" y="324000"/>
            <a:ext cx="3988575"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96" name="Google Shape;496;p78"/>
          <p:cNvSpPr txBox="1">
            <a:spLocks noGrp="1"/>
          </p:cNvSpPr>
          <p:nvPr>
            <p:ph type="sldNum" idx="12"/>
          </p:nvPr>
        </p:nvSpPr>
        <p:spPr>
          <a:xfrm>
            <a:off x="7488222" y="4869180"/>
            <a:ext cx="1323675" cy="1028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497" name="Google Shape;497;p78"/>
          <p:cNvSpPr txBox="1">
            <a:spLocks noGrp="1"/>
          </p:cNvSpPr>
          <p:nvPr>
            <p:ph type="dt" idx="10"/>
          </p:nvPr>
        </p:nvSpPr>
        <p:spPr>
          <a:xfrm>
            <a:off x="7488222" y="4766310"/>
            <a:ext cx="1323675" cy="1028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500"/>
              <a:buFont typeface="Arial"/>
              <a:buNone/>
              <a:defRPr sz="1425"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9pPr>
          </a:lstStyle>
          <a:p>
            <a:endParaRPr/>
          </a:p>
        </p:txBody>
      </p:sp>
      <p:sp>
        <p:nvSpPr>
          <p:cNvPr id="498" name="Google Shape;498;p78"/>
          <p:cNvSpPr txBox="1">
            <a:spLocks noGrp="1"/>
          </p:cNvSpPr>
          <p:nvPr>
            <p:ph type="ftr" idx="11"/>
          </p:nvPr>
        </p:nvSpPr>
        <p:spPr>
          <a:xfrm>
            <a:off x="332184" y="4766310"/>
            <a:ext cx="4105125" cy="1028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958691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tent and Image 2">
  <p:cSld name="Content and Image 2">
    <p:spTree>
      <p:nvGrpSpPr>
        <p:cNvPr id="1" name="Shape 499"/>
        <p:cNvGrpSpPr/>
        <p:nvPr/>
      </p:nvGrpSpPr>
      <p:grpSpPr>
        <a:xfrm>
          <a:off x="0" y="0"/>
          <a:ext cx="0" cy="0"/>
          <a:chOff x="0" y="0"/>
          <a:chExt cx="0" cy="0"/>
        </a:xfrm>
      </p:grpSpPr>
      <p:sp>
        <p:nvSpPr>
          <p:cNvPr id="500" name="Google Shape;500;p79"/>
          <p:cNvSpPr>
            <a:spLocks noGrp="1"/>
          </p:cNvSpPr>
          <p:nvPr>
            <p:ph type="pic" idx="2"/>
          </p:nvPr>
        </p:nvSpPr>
        <p:spPr>
          <a:xfrm>
            <a:off x="4572000" y="0"/>
            <a:ext cx="4572225" cy="1577925"/>
          </a:xfrm>
          <a:prstGeom prst="rect">
            <a:avLst/>
          </a:prstGeom>
          <a:solidFill>
            <a:srgbClr val="DEDEDE"/>
          </a:solid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Arial"/>
              <a:buNone/>
              <a:defRPr sz="900" b="0" i="0" u="none" strike="noStrike" cap="none">
                <a:solidFill>
                  <a:schemeClr val="dk1"/>
                </a:solidFill>
                <a:latin typeface="Arial"/>
                <a:ea typeface="Arial"/>
                <a:cs typeface="Arial"/>
                <a:sym typeface="Arial"/>
              </a:defRPr>
            </a:lvl1pPr>
            <a:lvl2pPr marR="0" lvl="1" algn="l" rtl="0">
              <a:lnSpc>
                <a:spcPct val="100000"/>
              </a:lnSpc>
              <a:spcBef>
                <a:spcPts val="90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R="0" lvl="3"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R="0" lvl="4"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R="0" lvl="5"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R="0" lvl="6"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R="0" lvl="8" algn="l" rtl="0">
              <a:lnSpc>
                <a:spcPct val="100000"/>
              </a:lnSpc>
              <a:spcBef>
                <a:spcPts val="525"/>
              </a:spcBef>
              <a:spcAft>
                <a:spcPts val="5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501" name="Google Shape;501;p79"/>
          <p:cNvSpPr txBox="1">
            <a:spLocks noGrp="1"/>
          </p:cNvSpPr>
          <p:nvPr>
            <p:ph type="body" idx="1"/>
          </p:nvPr>
        </p:nvSpPr>
        <p:spPr>
          <a:xfrm>
            <a:off x="332185" y="1577579"/>
            <a:ext cx="3988575" cy="3051675"/>
          </a:xfrm>
          <a:prstGeom prst="rect">
            <a:avLst/>
          </a:prstGeom>
          <a:noFill/>
          <a:ln>
            <a:noFill/>
          </a:ln>
        </p:spPr>
        <p:txBody>
          <a:bodyPr spcFirstLastPara="1" wrap="square" lIns="0" tIns="0" rIns="0" bIns="0" anchor="t" anchorCtr="0">
            <a:noAutofit/>
          </a:bodyPr>
          <a:lstStyle>
            <a:lvl1pPr marL="342900" lvl="0" indent="-171450" algn="l">
              <a:lnSpc>
                <a:spcPct val="100000"/>
              </a:lnSpc>
              <a:spcBef>
                <a:spcPts val="0"/>
              </a:spcBef>
              <a:spcAft>
                <a:spcPts val="0"/>
              </a:spcAft>
              <a:buClr>
                <a:schemeClr val="accent1"/>
              </a:buClr>
              <a:buSzPts val="1900"/>
              <a:buNone/>
              <a:defRPr/>
            </a:lvl1pPr>
            <a:lvl2pPr marL="685800" lvl="1" indent="-171450" algn="l">
              <a:lnSpc>
                <a:spcPct val="100000"/>
              </a:lnSpc>
              <a:spcBef>
                <a:spcPts val="900"/>
              </a:spcBef>
              <a:spcAft>
                <a:spcPts val="0"/>
              </a:spcAft>
              <a:buClr>
                <a:schemeClr val="dk1"/>
              </a:buClr>
              <a:buSzPts val="1900"/>
              <a:buNone/>
              <a:defRPr/>
            </a:lvl2pPr>
            <a:lvl3pPr marL="1028700" lvl="2" indent="-261938" algn="l">
              <a:lnSpc>
                <a:spcPct val="100000"/>
              </a:lnSpc>
              <a:spcBef>
                <a:spcPts val="525"/>
              </a:spcBef>
              <a:spcAft>
                <a:spcPts val="0"/>
              </a:spcAft>
              <a:buClr>
                <a:schemeClr val="dk1"/>
              </a:buClr>
              <a:buSzPts val="1900"/>
              <a:buChar char="•"/>
              <a:defRPr/>
            </a:lvl3pPr>
            <a:lvl4pPr marL="1371600" lvl="3" indent="-261938" algn="l">
              <a:lnSpc>
                <a:spcPct val="100000"/>
              </a:lnSpc>
              <a:spcBef>
                <a:spcPts val="525"/>
              </a:spcBef>
              <a:spcAft>
                <a:spcPts val="0"/>
              </a:spcAft>
              <a:buClr>
                <a:schemeClr val="dk1"/>
              </a:buClr>
              <a:buSzPts val="1900"/>
              <a:buChar char="–"/>
              <a:defRPr/>
            </a:lvl4pPr>
            <a:lvl5pPr marL="1714500" lvl="4" indent="-247650" algn="l">
              <a:lnSpc>
                <a:spcPct val="100000"/>
              </a:lnSpc>
              <a:spcBef>
                <a:spcPts val="525"/>
              </a:spcBef>
              <a:spcAft>
                <a:spcPts val="0"/>
              </a:spcAft>
              <a:buClr>
                <a:schemeClr val="dk1"/>
              </a:buClr>
              <a:buSzPts val="1600"/>
              <a:buChar char="•"/>
              <a:defRPr/>
            </a:lvl5pPr>
            <a:lvl6pPr marL="2057400" lvl="5" indent="-261938" algn="l">
              <a:lnSpc>
                <a:spcPct val="100000"/>
              </a:lnSpc>
              <a:spcBef>
                <a:spcPts val="525"/>
              </a:spcBef>
              <a:spcAft>
                <a:spcPts val="0"/>
              </a:spcAft>
              <a:buClr>
                <a:schemeClr val="dk1"/>
              </a:buClr>
              <a:buSzPts val="1900"/>
              <a:buChar char="–"/>
              <a:defRPr/>
            </a:lvl6pPr>
            <a:lvl7pPr marL="2400300" lvl="6" indent="-261938" algn="l">
              <a:lnSpc>
                <a:spcPct val="100000"/>
              </a:lnSpc>
              <a:spcBef>
                <a:spcPts val="525"/>
              </a:spcBef>
              <a:spcAft>
                <a:spcPts val="0"/>
              </a:spcAft>
              <a:buClr>
                <a:schemeClr val="dk1"/>
              </a:buClr>
              <a:buSzPts val="1900"/>
              <a:buChar char="•"/>
              <a:defRPr/>
            </a:lvl7pPr>
            <a:lvl8pPr marL="2743200" lvl="7" indent="-261938" algn="l">
              <a:lnSpc>
                <a:spcPct val="100000"/>
              </a:lnSpc>
              <a:spcBef>
                <a:spcPts val="525"/>
              </a:spcBef>
              <a:spcAft>
                <a:spcPts val="0"/>
              </a:spcAft>
              <a:buClr>
                <a:schemeClr val="dk1"/>
              </a:buClr>
              <a:buSzPts val="1900"/>
              <a:buChar char="–"/>
              <a:defRPr/>
            </a:lvl8pPr>
            <a:lvl9pPr marL="3086100" lvl="8" indent="-261938" algn="l">
              <a:lnSpc>
                <a:spcPct val="100000"/>
              </a:lnSpc>
              <a:spcBef>
                <a:spcPts val="525"/>
              </a:spcBef>
              <a:spcAft>
                <a:spcPts val="525"/>
              </a:spcAft>
              <a:buClr>
                <a:schemeClr val="dk1"/>
              </a:buClr>
              <a:buSzPts val="1900"/>
              <a:buChar char="•"/>
              <a:defRPr/>
            </a:lvl9pPr>
          </a:lstStyle>
          <a:p>
            <a:endParaRPr/>
          </a:p>
        </p:txBody>
      </p:sp>
      <p:sp>
        <p:nvSpPr>
          <p:cNvPr id="502" name="Google Shape;502;p79"/>
          <p:cNvSpPr txBox="1">
            <a:spLocks noGrp="1"/>
          </p:cNvSpPr>
          <p:nvPr>
            <p:ph type="title"/>
          </p:nvPr>
        </p:nvSpPr>
        <p:spPr>
          <a:xfrm>
            <a:off x="332185" y="324000"/>
            <a:ext cx="3988575"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03" name="Google Shape;503;p79"/>
          <p:cNvSpPr txBox="1">
            <a:spLocks noGrp="1"/>
          </p:cNvSpPr>
          <p:nvPr>
            <p:ph type="sldNum" idx="12"/>
          </p:nvPr>
        </p:nvSpPr>
        <p:spPr>
          <a:xfrm>
            <a:off x="7488222" y="4869180"/>
            <a:ext cx="1323675" cy="1028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504" name="Google Shape;504;p79"/>
          <p:cNvSpPr txBox="1">
            <a:spLocks noGrp="1"/>
          </p:cNvSpPr>
          <p:nvPr>
            <p:ph type="dt" idx="10"/>
          </p:nvPr>
        </p:nvSpPr>
        <p:spPr>
          <a:xfrm>
            <a:off x="7488222" y="4766310"/>
            <a:ext cx="1323675" cy="1028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500"/>
              <a:buFont typeface="Arial"/>
              <a:buNone/>
              <a:defRPr sz="1425"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9pPr>
          </a:lstStyle>
          <a:p>
            <a:endParaRPr/>
          </a:p>
        </p:txBody>
      </p:sp>
      <p:sp>
        <p:nvSpPr>
          <p:cNvPr id="505" name="Google Shape;505;p79"/>
          <p:cNvSpPr txBox="1">
            <a:spLocks noGrp="1"/>
          </p:cNvSpPr>
          <p:nvPr>
            <p:ph type="ftr" idx="11"/>
          </p:nvPr>
        </p:nvSpPr>
        <p:spPr>
          <a:xfrm>
            <a:off x="332184" y="4766310"/>
            <a:ext cx="4105125" cy="1028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64408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One">
    <p:spTree>
      <p:nvGrpSpPr>
        <p:cNvPr id="1" name=""/>
        <p:cNvGrpSpPr/>
        <p:nvPr/>
      </p:nvGrpSpPr>
      <p:grpSpPr>
        <a:xfrm>
          <a:off x="0" y="0"/>
          <a:ext cx="0" cy="0"/>
          <a:chOff x="0" y="0"/>
          <a:chExt cx="0" cy="0"/>
        </a:xfrm>
      </p:grpSpPr>
      <p:sp>
        <p:nvSpPr>
          <p:cNvPr id="22" name="Title 23"/>
          <p:cNvSpPr>
            <a:spLocks noGrp="1"/>
          </p:cNvSpPr>
          <p:nvPr>
            <p:ph type="title" hasCustomPrompt="1"/>
          </p:nvPr>
        </p:nvSpPr>
        <p:spPr/>
        <p:txBody>
          <a:bodyPr/>
          <a:lstStyle/>
          <a:p>
            <a:r>
              <a:rPr lang="en-US" noProof="0"/>
              <a:t>Insert banner statement here</a:t>
            </a:r>
            <a:endParaRPr lang="en-US" dirty="0"/>
          </a:p>
        </p:txBody>
      </p:sp>
      <p:sp>
        <p:nvSpPr>
          <p:cNvPr id="34" name="Content Placeholder 2"/>
          <p:cNvSpPr>
            <a:spLocks noGrp="1"/>
          </p:cNvSpPr>
          <p:nvPr>
            <p:ph sz="quarter" idx="24"/>
            <p:custDataLst>
              <p:tags r:id="rId1"/>
            </p:custDataLst>
          </p:nvPr>
        </p:nvSpPr>
        <p:spPr>
          <a:xfrm>
            <a:off x="482138" y="1464385"/>
            <a:ext cx="8179724" cy="2922718"/>
          </a:xfrm>
        </p:spPr>
        <p:txBody>
          <a:bodyPr tIns="0" bIns="0"/>
          <a:lstStyle>
            <a:lvl5pPr>
              <a:defRPr/>
            </a:lvl5pPr>
            <a:lvl6pPr>
              <a:buAutoNum type="arabicPeriod"/>
              <a:defRPr/>
            </a:lvl6pPr>
            <a:lvl7pPr>
              <a:buAutoNum type="alphaLcPeriod"/>
              <a:defRPr/>
            </a:lvl7pPr>
            <a:lvl8pPr>
              <a:buAutoNum type="romanLcPeriod"/>
              <a:defRPr/>
            </a:lvl8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Page Number"/>
          <p:cNvSpPr txBox="1"/>
          <p:nvPr userDrawn="1">
            <p:custDataLst>
              <p:tags r:id="rId2"/>
            </p:custDataLst>
          </p:nvPr>
        </p:nvSpPr>
        <p:spPr>
          <a:xfrm>
            <a:off x="8361222" y="4831819"/>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14"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17" name="Report Date"/>
          <p:cNvSpPr txBox="1"/>
          <p:nvPr userDrawn="1">
            <p:custDataLst>
              <p:tags r:id="rId3"/>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20" name="Section Footer"/>
          <p:cNvSpPr txBox="1"/>
          <p:nvPr userDrawn="1">
            <p:custDataLst>
              <p:tags r:id="rId4"/>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29" name="Disclaimer" hidden="1"/>
          <p:cNvSpPr txBox="1"/>
          <p:nvPr userDrawn="1">
            <p:custDataLst>
              <p:tags r:id="rId5"/>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19" name="Presentation Disclaimer"/>
          <p:cNvSpPr txBox="1"/>
          <p:nvPr userDrawn="1">
            <p:custDataLst>
              <p:tags r:id="rId6"/>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18" name="Executive Summary" hidden="1"/>
          <p:cNvSpPr txBox="1"/>
          <p:nvPr userDrawn="1">
            <p:custDataLst>
              <p:tags r:id="rId7"/>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16" name="Section Header"/>
          <p:cNvSpPr txBox="1"/>
          <p:nvPr userDrawn="1">
            <p:custDataLst>
              <p:tags r:id="rId8"/>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23" name="Date/Filepath" hidden="1"/>
          <p:cNvSpPr txBox="1"/>
          <p:nvPr userDrawn="1">
            <p:custDataLst>
              <p:tags r:id="rId9"/>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24"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8560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Simple Title and Content 5">
  <p:cSld name="Simple Title and Content 5">
    <p:spTree>
      <p:nvGrpSpPr>
        <p:cNvPr id="1" name="Shape 506"/>
        <p:cNvGrpSpPr/>
        <p:nvPr/>
      </p:nvGrpSpPr>
      <p:grpSpPr>
        <a:xfrm>
          <a:off x="0" y="0"/>
          <a:ext cx="0" cy="0"/>
          <a:chOff x="0" y="0"/>
          <a:chExt cx="0" cy="0"/>
        </a:xfrm>
      </p:grpSpPr>
      <p:sp>
        <p:nvSpPr>
          <p:cNvPr id="507" name="Google Shape;507;p80"/>
          <p:cNvSpPr txBox="1">
            <a:spLocks noGrp="1"/>
          </p:cNvSpPr>
          <p:nvPr>
            <p:ph type="title"/>
          </p:nvPr>
        </p:nvSpPr>
        <p:spPr>
          <a:xfrm>
            <a:off x="343750" y="388350"/>
            <a:ext cx="8490600" cy="39532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700"/>
              <a:buNone/>
              <a:defRPr b="0">
                <a:latin typeface="Georgia"/>
                <a:ea typeface="Georgia"/>
                <a:cs typeface="Georgia"/>
                <a:sym typeface="Georgia"/>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08" name="Google Shape;508;p80"/>
          <p:cNvSpPr txBox="1">
            <a:spLocks noGrp="1"/>
          </p:cNvSpPr>
          <p:nvPr>
            <p:ph type="subTitle" idx="1"/>
          </p:nvPr>
        </p:nvSpPr>
        <p:spPr>
          <a:xfrm>
            <a:off x="349400" y="885925"/>
            <a:ext cx="8484975" cy="17347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
        <p:nvSpPr>
          <p:cNvPr id="509" name="Google Shape;509;p80"/>
          <p:cNvSpPr txBox="1"/>
          <p:nvPr/>
        </p:nvSpPr>
        <p:spPr>
          <a:xfrm>
            <a:off x="6180530" y="4869180"/>
            <a:ext cx="2647800"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GB" sz="600" b="0"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45396049"/>
      </p:ext>
    </p:extLst>
  </p:cSld>
  <p:clrMapOvr>
    <a:masterClrMapping/>
  </p:clrMapOvr>
  <p:extLst>
    <p:ext uri="{DCECCB84-F9BA-43D5-87BE-67443E8EF086}">
      <p15:sldGuideLst xmlns:p15="http://schemas.microsoft.com/office/powerpoint/2012/main">
        <p15:guide id="1" orient="horz" pos="253">
          <p15:clr>
            <a:srgbClr val="FA7B17"/>
          </p15:clr>
        </p15:guide>
        <p15:guide id="2" orient="horz" pos="629">
          <p15:clr>
            <a:srgbClr val="FA7B17"/>
          </p15:clr>
        </p15:guide>
        <p15:guide id="3" orient="horz" pos="1056">
          <p15:clr>
            <a:srgbClr val="FA7B17"/>
          </p15:clr>
        </p15:guide>
        <p15:guide id="4" pos="288">
          <p15:clr>
            <a:srgbClr val="FA7B17"/>
          </p15:clr>
        </p15:guide>
        <p15:guide id="5" pos="7420">
          <p15:clr>
            <a:srgbClr val="FA7B17"/>
          </p15:clr>
        </p15:guide>
        <p15:guide id="6" orient="horz" pos="4067">
          <p15:clr>
            <a:srgbClr val="FA7B17"/>
          </p15:clr>
        </p15:guide>
        <p15:guide id="7" pos="735">
          <p15:clr>
            <a:srgbClr val="FA7B17"/>
          </p15:clr>
        </p15:guide>
        <p15:guide id="8" pos="896">
          <p15:clr>
            <a:srgbClr val="FA7B17"/>
          </p15:clr>
        </p15:guide>
        <p15:guide id="9" pos="1341">
          <p15:clr>
            <a:srgbClr val="FA7B17"/>
          </p15:clr>
        </p15:guide>
        <p15:guide id="10" pos="1504">
          <p15:clr>
            <a:srgbClr val="FA7B17"/>
          </p15:clr>
        </p15:guide>
        <p15:guide id="11" pos="1949">
          <p15:clr>
            <a:srgbClr val="FA7B17"/>
          </p15:clr>
        </p15:guide>
        <p15:guide id="12" pos="2113">
          <p15:clr>
            <a:srgbClr val="FA7B17"/>
          </p15:clr>
        </p15:guide>
        <p15:guide id="13" pos="2559">
          <p15:clr>
            <a:srgbClr val="FA7B17"/>
          </p15:clr>
        </p15:guide>
        <p15:guide id="14" pos="2721">
          <p15:clr>
            <a:srgbClr val="FA7B17"/>
          </p15:clr>
        </p15:guide>
        <p15:guide id="15" pos="3167">
          <p15:clr>
            <a:srgbClr val="FA7B17"/>
          </p15:clr>
        </p15:guide>
        <p15:guide id="16" pos="3329">
          <p15:clr>
            <a:srgbClr val="FA7B17"/>
          </p15:clr>
        </p15:guide>
        <p15:guide id="17" pos="3775">
          <p15:clr>
            <a:srgbClr val="FA7B17"/>
          </p15:clr>
        </p15:guide>
        <p15:guide id="18" pos="3936">
          <p15:clr>
            <a:srgbClr val="FA7B17"/>
          </p15:clr>
        </p15:guide>
        <p15:guide id="19" pos="4383">
          <p15:clr>
            <a:srgbClr val="FA7B17"/>
          </p15:clr>
        </p15:guide>
        <p15:guide id="20" pos="4544">
          <p15:clr>
            <a:srgbClr val="FA7B17"/>
          </p15:clr>
        </p15:guide>
        <p15:guide id="21" pos="4989">
          <p15:clr>
            <a:srgbClr val="FA7B17"/>
          </p15:clr>
        </p15:guide>
        <p15:guide id="22" pos="5151">
          <p15:clr>
            <a:srgbClr val="FA7B17"/>
          </p15:clr>
        </p15:guide>
        <p15:guide id="23" pos="5597">
          <p15:clr>
            <a:srgbClr val="FA7B17"/>
          </p15:clr>
        </p15:guide>
        <p15:guide id="24" pos="5760">
          <p15:clr>
            <a:srgbClr val="FA7B17"/>
          </p15:clr>
        </p15:guide>
        <p15:guide id="25" pos="6205">
          <p15:clr>
            <a:srgbClr val="FA7B17"/>
          </p15:clr>
        </p15:guide>
        <p15:guide id="26" pos="6367">
          <p15:clr>
            <a:srgbClr val="FA7B17"/>
          </p15:clr>
        </p15:guide>
        <p15:guide id="27" pos="6975">
          <p15:clr>
            <a:srgbClr val="FA7B17"/>
          </p15:clr>
        </p15:guide>
        <p15:guide id="28" pos="6812">
          <p15:clr>
            <a:srgbClr val="FA7B17"/>
          </p15:clr>
        </p15:guide>
        <p15:guide id="29" pos="3857">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ntent and Image 3">
  <p:cSld name="Content and Image 3">
    <p:spTree>
      <p:nvGrpSpPr>
        <p:cNvPr id="1" name="Shape 510"/>
        <p:cNvGrpSpPr/>
        <p:nvPr/>
      </p:nvGrpSpPr>
      <p:grpSpPr>
        <a:xfrm>
          <a:off x="0" y="0"/>
          <a:ext cx="0" cy="0"/>
          <a:chOff x="0" y="0"/>
          <a:chExt cx="0" cy="0"/>
        </a:xfrm>
      </p:grpSpPr>
      <p:sp>
        <p:nvSpPr>
          <p:cNvPr id="511" name="Google Shape;511;p81"/>
          <p:cNvSpPr>
            <a:spLocks noGrp="1"/>
          </p:cNvSpPr>
          <p:nvPr>
            <p:ph type="pic" idx="2"/>
          </p:nvPr>
        </p:nvSpPr>
        <p:spPr>
          <a:xfrm>
            <a:off x="4572000" y="0"/>
            <a:ext cx="4572225" cy="1577925"/>
          </a:xfrm>
          <a:prstGeom prst="rect">
            <a:avLst/>
          </a:prstGeom>
          <a:solidFill>
            <a:srgbClr val="DEDEDE"/>
          </a:solid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1200"/>
              <a:buFont typeface="Arial"/>
              <a:buNone/>
              <a:defRPr sz="900" b="0" i="0" u="none" strike="noStrike" cap="none">
                <a:solidFill>
                  <a:schemeClr val="dk1"/>
                </a:solidFill>
                <a:latin typeface="Arial"/>
                <a:ea typeface="Arial"/>
                <a:cs typeface="Arial"/>
                <a:sym typeface="Arial"/>
              </a:defRPr>
            </a:lvl1pPr>
            <a:lvl2pPr marR="0" lvl="1" algn="l" rtl="0">
              <a:lnSpc>
                <a:spcPct val="100000"/>
              </a:lnSpc>
              <a:spcBef>
                <a:spcPts val="90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R="0" lvl="3"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R="0" lvl="4"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R="0" lvl="5"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R="0" lvl="6"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5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R="0" lvl="8" algn="l" rtl="0">
              <a:lnSpc>
                <a:spcPct val="100000"/>
              </a:lnSpc>
              <a:spcBef>
                <a:spcPts val="525"/>
              </a:spcBef>
              <a:spcAft>
                <a:spcPts val="5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512" name="Google Shape;512;p81"/>
          <p:cNvSpPr txBox="1">
            <a:spLocks noGrp="1"/>
          </p:cNvSpPr>
          <p:nvPr>
            <p:ph type="body" idx="1"/>
          </p:nvPr>
        </p:nvSpPr>
        <p:spPr>
          <a:xfrm>
            <a:off x="332185" y="1577579"/>
            <a:ext cx="3988575" cy="3051675"/>
          </a:xfrm>
          <a:prstGeom prst="rect">
            <a:avLst/>
          </a:prstGeom>
          <a:noFill/>
          <a:ln>
            <a:noFill/>
          </a:ln>
        </p:spPr>
        <p:txBody>
          <a:bodyPr spcFirstLastPara="1" wrap="square" lIns="0" tIns="0" rIns="0" bIns="0" anchor="t" anchorCtr="0">
            <a:noAutofit/>
          </a:bodyPr>
          <a:lstStyle>
            <a:lvl1pPr marL="342900" lvl="0" indent="-171450" algn="l">
              <a:lnSpc>
                <a:spcPct val="100000"/>
              </a:lnSpc>
              <a:spcBef>
                <a:spcPts val="0"/>
              </a:spcBef>
              <a:spcAft>
                <a:spcPts val="0"/>
              </a:spcAft>
              <a:buClr>
                <a:schemeClr val="accent1"/>
              </a:buClr>
              <a:buSzPts val="1900"/>
              <a:buNone/>
              <a:defRPr/>
            </a:lvl1pPr>
            <a:lvl2pPr marL="685800" lvl="1" indent="-171450" algn="l">
              <a:lnSpc>
                <a:spcPct val="100000"/>
              </a:lnSpc>
              <a:spcBef>
                <a:spcPts val="900"/>
              </a:spcBef>
              <a:spcAft>
                <a:spcPts val="0"/>
              </a:spcAft>
              <a:buClr>
                <a:schemeClr val="dk1"/>
              </a:buClr>
              <a:buSzPts val="1900"/>
              <a:buNone/>
              <a:defRPr/>
            </a:lvl2pPr>
            <a:lvl3pPr marL="1028700" lvl="2" indent="-261938" algn="l">
              <a:lnSpc>
                <a:spcPct val="100000"/>
              </a:lnSpc>
              <a:spcBef>
                <a:spcPts val="525"/>
              </a:spcBef>
              <a:spcAft>
                <a:spcPts val="0"/>
              </a:spcAft>
              <a:buClr>
                <a:schemeClr val="dk1"/>
              </a:buClr>
              <a:buSzPts val="1900"/>
              <a:buChar char="•"/>
              <a:defRPr/>
            </a:lvl3pPr>
            <a:lvl4pPr marL="1371600" lvl="3" indent="-261938" algn="l">
              <a:lnSpc>
                <a:spcPct val="100000"/>
              </a:lnSpc>
              <a:spcBef>
                <a:spcPts val="525"/>
              </a:spcBef>
              <a:spcAft>
                <a:spcPts val="0"/>
              </a:spcAft>
              <a:buClr>
                <a:schemeClr val="dk1"/>
              </a:buClr>
              <a:buSzPts val="1900"/>
              <a:buChar char="–"/>
              <a:defRPr/>
            </a:lvl4pPr>
            <a:lvl5pPr marL="1714500" lvl="4" indent="-247650" algn="l">
              <a:lnSpc>
                <a:spcPct val="100000"/>
              </a:lnSpc>
              <a:spcBef>
                <a:spcPts val="525"/>
              </a:spcBef>
              <a:spcAft>
                <a:spcPts val="0"/>
              </a:spcAft>
              <a:buClr>
                <a:schemeClr val="dk1"/>
              </a:buClr>
              <a:buSzPts val="1600"/>
              <a:buChar char="•"/>
              <a:defRPr/>
            </a:lvl5pPr>
            <a:lvl6pPr marL="2057400" lvl="5" indent="-261938" algn="l">
              <a:lnSpc>
                <a:spcPct val="100000"/>
              </a:lnSpc>
              <a:spcBef>
                <a:spcPts val="525"/>
              </a:spcBef>
              <a:spcAft>
                <a:spcPts val="0"/>
              </a:spcAft>
              <a:buClr>
                <a:schemeClr val="dk1"/>
              </a:buClr>
              <a:buSzPts val="1900"/>
              <a:buChar char="–"/>
              <a:defRPr/>
            </a:lvl6pPr>
            <a:lvl7pPr marL="2400300" lvl="6" indent="-261938" algn="l">
              <a:lnSpc>
                <a:spcPct val="100000"/>
              </a:lnSpc>
              <a:spcBef>
                <a:spcPts val="525"/>
              </a:spcBef>
              <a:spcAft>
                <a:spcPts val="0"/>
              </a:spcAft>
              <a:buClr>
                <a:schemeClr val="dk1"/>
              </a:buClr>
              <a:buSzPts val="1900"/>
              <a:buChar char="•"/>
              <a:defRPr/>
            </a:lvl7pPr>
            <a:lvl8pPr marL="2743200" lvl="7" indent="-261938" algn="l">
              <a:lnSpc>
                <a:spcPct val="100000"/>
              </a:lnSpc>
              <a:spcBef>
                <a:spcPts val="525"/>
              </a:spcBef>
              <a:spcAft>
                <a:spcPts val="0"/>
              </a:spcAft>
              <a:buClr>
                <a:schemeClr val="dk1"/>
              </a:buClr>
              <a:buSzPts val="1900"/>
              <a:buChar char="–"/>
              <a:defRPr/>
            </a:lvl8pPr>
            <a:lvl9pPr marL="3086100" lvl="8" indent="-261938" algn="l">
              <a:lnSpc>
                <a:spcPct val="100000"/>
              </a:lnSpc>
              <a:spcBef>
                <a:spcPts val="525"/>
              </a:spcBef>
              <a:spcAft>
                <a:spcPts val="525"/>
              </a:spcAft>
              <a:buClr>
                <a:schemeClr val="dk1"/>
              </a:buClr>
              <a:buSzPts val="1900"/>
              <a:buChar char="•"/>
              <a:defRPr/>
            </a:lvl9pPr>
          </a:lstStyle>
          <a:p>
            <a:endParaRPr/>
          </a:p>
        </p:txBody>
      </p:sp>
      <p:sp>
        <p:nvSpPr>
          <p:cNvPr id="513" name="Google Shape;513;p81"/>
          <p:cNvSpPr txBox="1">
            <a:spLocks noGrp="1"/>
          </p:cNvSpPr>
          <p:nvPr>
            <p:ph type="title"/>
          </p:nvPr>
        </p:nvSpPr>
        <p:spPr>
          <a:xfrm>
            <a:off x="332185" y="324000"/>
            <a:ext cx="3988575"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14" name="Google Shape;514;p81"/>
          <p:cNvSpPr txBox="1">
            <a:spLocks noGrp="1"/>
          </p:cNvSpPr>
          <p:nvPr>
            <p:ph type="sldNum" idx="12"/>
          </p:nvPr>
        </p:nvSpPr>
        <p:spPr>
          <a:xfrm>
            <a:off x="7488222" y="4869180"/>
            <a:ext cx="1323675" cy="1028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900"/>
              <a:buFont typeface="Arial"/>
              <a:buNone/>
              <a:defRPr sz="1425"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515" name="Google Shape;515;p81"/>
          <p:cNvSpPr txBox="1">
            <a:spLocks noGrp="1"/>
          </p:cNvSpPr>
          <p:nvPr>
            <p:ph type="dt" idx="10"/>
          </p:nvPr>
        </p:nvSpPr>
        <p:spPr>
          <a:xfrm>
            <a:off x="7488222" y="4766310"/>
            <a:ext cx="1323675" cy="1028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500"/>
              <a:buFont typeface="Arial"/>
              <a:buNone/>
              <a:defRPr sz="1425"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9pPr>
          </a:lstStyle>
          <a:p>
            <a:endParaRPr/>
          </a:p>
        </p:txBody>
      </p:sp>
      <p:sp>
        <p:nvSpPr>
          <p:cNvPr id="516" name="Google Shape;516;p81"/>
          <p:cNvSpPr txBox="1">
            <a:spLocks noGrp="1"/>
          </p:cNvSpPr>
          <p:nvPr>
            <p:ph type="ftr" idx="11"/>
          </p:nvPr>
        </p:nvSpPr>
        <p:spPr>
          <a:xfrm>
            <a:off x="332184" y="4766310"/>
            <a:ext cx="4105125" cy="1028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42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642229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17"/>
        <p:cNvGrpSpPr/>
        <p:nvPr/>
      </p:nvGrpSpPr>
      <p:grpSpPr>
        <a:xfrm>
          <a:off x="0" y="0"/>
          <a:ext cx="0" cy="0"/>
          <a:chOff x="0" y="0"/>
          <a:chExt cx="0" cy="0"/>
        </a:xfrm>
      </p:grpSpPr>
      <p:sp>
        <p:nvSpPr>
          <p:cNvPr id="518" name="Google Shape;518;p82"/>
          <p:cNvSpPr txBox="1">
            <a:spLocks noGrp="1"/>
          </p:cNvSpPr>
          <p:nvPr>
            <p:ph type="title"/>
          </p:nvPr>
        </p:nvSpPr>
        <p:spPr>
          <a:xfrm>
            <a:off x="257175" y="220435"/>
            <a:ext cx="8643375" cy="418275"/>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accent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19" name="Google Shape;519;p82"/>
          <p:cNvSpPr txBox="1">
            <a:spLocks noGrp="1"/>
          </p:cNvSpPr>
          <p:nvPr>
            <p:ph type="ftr" idx="11"/>
          </p:nvPr>
        </p:nvSpPr>
        <p:spPr>
          <a:xfrm>
            <a:off x="5749290" y="4985900"/>
            <a:ext cx="2831625" cy="113175"/>
          </a:xfrm>
          <a:prstGeom prst="rect">
            <a:avLst/>
          </a:prstGeom>
          <a:noFill/>
          <a:ln>
            <a:noFill/>
          </a:ln>
        </p:spPr>
        <p:txBody>
          <a:bodyPr spcFirstLastPara="1" wrap="square" lIns="0" tIns="0" rIns="0" bIns="0" anchor="t" anchorCtr="0">
            <a:noAutofit/>
          </a:bodyPr>
          <a:lstStyle>
            <a:lvl1pPr marR="0" lvl="0" algn="r"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9pPr>
          </a:lstStyle>
          <a:p>
            <a:endParaRPr/>
          </a:p>
        </p:txBody>
      </p:sp>
      <p:sp>
        <p:nvSpPr>
          <p:cNvPr id="520" name="Google Shape;520;p82"/>
          <p:cNvSpPr txBox="1">
            <a:spLocks noGrp="1"/>
          </p:cNvSpPr>
          <p:nvPr>
            <p:ph type="sldNum" idx="12"/>
          </p:nvPr>
        </p:nvSpPr>
        <p:spPr>
          <a:xfrm>
            <a:off x="8847170" y="4985900"/>
            <a:ext cx="158400" cy="113175"/>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700"/>
              <a:buFont typeface="Arial"/>
              <a:buNone/>
              <a:defRPr sz="525" b="0" i="0" u="none" strike="noStrike" cap="none">
                <a:solidFill>
                  <a:srgbClr val="3F3F3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00"/>
              <a:buFont typeface="Arial"/>
              <a:buNone/>
              <a:defRPr sz="525" b="0" i="0" u="none" strike="noStrike" cap="none">
                <a:solidFill>
                  <a:srgbClr val="3F3F3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00"/>
              <a:buFont typeface="Arial"/>
              <a:buNone/>
              <a:defRPr sz="525" b="0" i="0" u="none" strike="noStrike" cap="none">
                <a:solidFill>
                  <a:srgbClr val="3F3F3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00"/>
              <a:buFont typeface="Arial"/>
              <a:buNone/>
              <a:defRPr sz="525" b="0" i="0" u="none" strike="noStrike" cap="none">
                <a:solidFill>
                  <a:srgbClr val="3F3F3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00"/>
              <a:buFont typeface="Arial"/>
              <a:buNone/>
              <a:defRPr sz="525" b="0" i="0" u="none" strike="noStrike" cap="none">
                <a:solidFill>
                  <a:srgbClr val="3F3F3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00"/>
              <a:buFont typeface="Arial"/>
              <a:buNone/>
              <a:defRPr sz="525" b="0" i="0" u="none" strike="noStrike" cap="none">
                <a:solidFill>
                  <a:srgbClr val="3F3F3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00"/>
              <a:buFont typeface="Arial"/>
              <a:buNone/>
              <a:defRPr sz="525" b="0" i="0" u="none" strike="noStrike" cap="none">
                <a:solidFill>
                  <a:srgbClr val="3F3F3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00"/>
              <a:buFont typeface="Arial"/>
              <a:buNone/>
              <a:defRPr sz="525" b="0" i="0" u="none" strike="noStrike" cap="none">
                <a:solidFill>
                  <a:srgbClr val="3F3F3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00"/>
              <a:buFont typeface="Arial"/>
              <a:buNone/>
              <a:defRPr sz="525" b="0" i="0" u="none" strike="noStrike" cap="none">
                <a:solidFill>
                  <a:srgbClr val="3F3F3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6337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Content 2">
  <p:cSld name="Title and Content 2">
    <p:spTree>
      <p:nvGrpSpPr>
        <p:cNvPr id="1" name="Shape 521"/>
        <p:cNvGrpSpPr/>
        <p:nvPr/>
      </p:nvGrpSpPr>
      <p:grpSpPr>
        <a:xfrm>
          <a:off x="0" y="0"/>
          <a:ext cx="0" cy="0"/>
          <a:chOff x="0" y="0"/>
          <a:chExt cx="0" cy="0"/>
        </a:xfrm>
      </p:grpSpPr>
      <p:sp>
        <p:nvSpPr>
          <p:cNvPr id="522" name="Google Shape;522;p83"/>
          <p:cNvSpPr txBox="1">
            <a:spLocks noGrp="1"/>
          </p:cNvSpPr>
          <p:nvPr>
            <p:ph type="title"/>
          </p:nvPr>
        </p:nvSpPr>
        <p:spPr>
          <a:xfrm>
            <a:off x="336042" y="324000"/>
            <a:ext cx="8479575" cy="274725"/>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800"/>
              <a:buFont typeface="Georgia"/>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23" name="Google Shape;523;p83"/>
          <p:cNvSpPr txBox="1">
            <a:spLocks noGrp="1"/>
          </p:cNvSpPr>
          <p:nvPr>
            <p:ph type="body" idx="1"/>
          </p:nvPr>
        </p:nvSpPr>
        <p:spPr>
          <a:xfrm>
            <a:off x="332185" y="1234440"/>
            <a:ext cx="8479575" cy="1881225"/>
          </a:xfrm>
          <a:prstGeom prst="rect">
            <a:avLst/>
          </a:prstGeom>
          <a:noFill/>
          <a:ln>
            <a:noFill/>
          </a:ln>
        </p:spPr>
        <p:txBody>
          <a:bodyPr spcFirstLastPara="1" wrap="square" lIns="0" tIns="0" rIns="0" bIns="0" anchor="t" anchorCtr="0">
            <a:noAutofit/>
          </a:bodyPr>
          <a:lstStyle>
            <a:lvl1pPr marL="342900" lvl="0" indent="-171450" algn="l">
              <a:lnSpc>
                <a:spcPct val="100000"/>
              </a:lnSpc>
              <a:spcBef>
                <a:spcPts val="0"/>
              </a:spcBef>
              <a:spcAft>
                <a:spcPts val="0"/>
              </a:spcAft>
              <a:buClr>
                <a:schemeClr val="dk1"/>
              </a:buClr>
              <a:buSzPts val="1900"/>
              <a:buNone/>
              <a:defRPr/>
            </a:lvl1pPr>
            <a:lvl2pPr marL="685800" lvl="1" indent="-171450" algn="l">
              <a:lnSpc>
                <a:spcPct val="100000"/>
              </a:lnSpc>
              <a:spcBef>
                <a:spcPts val="525"/>
              </a:spcBef>
              <a:spcAft>
                <a:spcPts val="0"/>
              </a:spcAft>
              <a:buClr>
                <a:schemeClr val="dk1"/>
              </a:buClr>
              <a:buSzPts val="1600"/>
              <a:buNone/>
              <a:defRPr/>
            </a:lvl2pPr>
            <a:lvl3pPr marL="1028700" lvl="2" indent="-261938" algn="l">
              <a:lnSpc>
                <a:spcPct val="100000"/>
              </a:lnSpc>
              <a:spcBef>
                <a:spcPts val="525"/>
              </a:spcBef>
              <a:spcAft>
                <a:spcPts val="0"/>
              </a:spcAft>
              <a:buClr>
                <a:schemeClr val="dk1"/>
              </a:buClr>
              <a:buSzPts val="1900"/>
              <a:buChar char="•"/>
              <a:defRPr/>
            </a:lvl3pPr>
            <a:lvl4pPr marL="1371600" lvl="3" indent="-261938" algn="l">
              <a:lnSpc>
                <a:spcPct val="100000"/>
              </a:lnSpc>
              <a:spcBef>
                <a:spcPts val="525"/>
              </a:spcBef>
              <a:spcAft>
                <a:spcPts val="0"/>
              </a:spcAft>
              <a:buClr>
                <a:schemeClr val="dk1"/>
              </a:buClr>
              <a:buSzPts val="1900"/>
              <a:buChar char="–"/>
              <a:defRPr/>
            </a:lvl4pPr>
            <a:lvl5pPr marL="1714500" lvl="4" indent="-261938" algn="l">
              <a:lnSpc>
                <a:spcPct val="100000"/>
              </a:lnSpc>
              <a:spcBef>
                <a:spcPts val="525"/>
              </a:spcBef>
              <a:spcAft>
                <a:spcPts val="0"/>
              </a:spcAft>
              <a:buClr>
                <a:schemeClr val="dk1"/>
              </a:buClr>
              <a:buSzPts val="1900"/>
              <a:buChar char="•"/>
              <a:defRPr/>
            </a:lvl5pPr>
            <a:lvl6pPr marL="2057400" lvl="5" indent="-261938" algn="l">
              <a:lnSpc>
                <a:spcPct val="100000"/>
              </a:lnSpc>
              <a:spcBef>
                <a:spcPts val="525"/>
              </a:spcBef>
              <a:spcAft>
                <a:spcPts val="0"/>
              </a:spcAft>
              <a:buClr>
                <a:schemeClr val="dk1"/>
              </a:buClr>
              <a:buSzPts val="1900"/>
              <a:buChar char="–"/>
              <a:defRPr/>
            </a:lvl6pPr>
            <a:lvl7pPr marL="2400300" lvl="6" indent="-261938" algn="l">
              <a:lnSpc>
                <a:spcPct val="100000"/>
              </a:lnSpc>
              <a:spcBef>
                <a:spcPts val="525"/>
              </a:spcBef>
              <a:spcAft>
                <a:spcPts val="0"/>
              </a:spcAft>
              <a:buClr>
                <a:schemeClr val="dk1"/>
              </a:buClr>
              <a:buSzPts val="1900"/>
              <a:buChar char="•"/>
              <a:defRPr/>
            </a:lvl7pPr>
            <a:lvl8pPr marL="2743200" lvl="7" indent="-261938" algn="l">
              <a:lnSpc>
                <a:spcPct val="100000"/>
              </a:lnSpc>
              <a:spcBef>
                <a:spcPts val="525"/>
              </a:spcBef>
              <a:spcAft>
                <a:spcPts val="0"/>
              </a:spcAft>
              <a:buClr>
                <a:schemeClr val="dk1"/>
              </a:buClr>
              <a:buSzPts val="1900"/>
              <a:buChar char="–"/>
              <a:defRPr/>
            </a:lvl8pPr>
            <a:lvl9pPr marL="3086100" lvl="8" indent="-261938" algn="l">
              <a:lnSpc>
                <a:spcPct val="100000"/>
              </a:lnSpc>
              <a:spcBef>
                <a:spcPts val="525"/>
              </a:spcBef>
              <a:spcAft>
                <a:spcPts val="525"/>
              </a:spcAft>
              <a:buClr>
                <a:schemeClr val="dk1"/>
              </a:buClr>
              <a:buSzPts val="1900"/>
              <a:buChar char="•"/>
              <a:defRPr/>
            </a:lvl9pPr>
          </a:lstStyle>
          <a:p>
            <a:endParaRPr/>
          </a:p>
        </p:txBody>
      </p:sp>
      <p:sp>
        <p:nvSpPr>
          <p:cNvPr id="524" name="Google Shape;524;p83"/>
          <p:cNvSpPr txBox="1">
            <a:spLocks noGrp="1"/>
          </p:cNvSpPr>
          <p:nvPr>
            <p:ph type="subTitle" idx="2"/>
          </p:nvPr>
        </p:nvSpPr>
        <p:spPr>
          <a:xfrm>
            <a:off x="332185" y="685800"/>
            <a:ext cx="8483400" cy="235575"/>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None/>
              <a:defRPr sz="1800" b="0">
                <a:solidFill>
                  <a:schemeClr val="dk1"/>
                </a:solidFill>
              </a:defRPr>
            </a:lvl1pPr>
            <a:lvl2pPr lvl="1" algn="l">
              <a:lnSpc>
                <a:spcPct val="85000"/>
              </a:lnSpc>
              <a:spcBef>
                <a:spcPts val="0"/>
              </a:spcBef>
              <a:spcAft>
                <a:spcPts val="0"/>
              </a:spcAft>
              <a:buClr>
                <a:schemeClr val="dk1"/>
              </a:buClr>
              <a:buSzPts val="1900"/>
              <a:buNone/>
              <a:defRPr sz="1425"/>
            </a:lvl2pPr>
            <a:lvl3pPr lvl="2" algn="l">
              <a:lnSpc>
                <a:spcPct val="85000"/>
              </a:lnSpc>
              <a:spcBef>
                <a:spcPts val="0"/>
              </a:spcBef>
              <a:spcAft>
                <a:spcPts val="0"/>
              </a:spcAft>
              <a:buClr>
                <a:schemeClr val="dk1"/>
              </a:buClr>
              <a:buSzPts val="1900"/>
              <a:buNone/>
              <a:defRPr sz="1425"/>
            </a:lvl3pPr>
            <a:lvl4pPr lvl="3" algn="l">
              <a:lnSpc>
                <a:spcPct val="85000"/>
              </a:lnSpc>
              <a:spcBef>
                <a:spcPts val="0"/>
              </a:spcBef>
              <a:spcAft>
                <a:spcPts val="0"/>
              </a:spcAft>
              <a:buClr>
                <a:schemeClr val="dk1"/>
              </a:buClr>
              <a:buSzPts val="1900"/>
              <a:buNone/>
              <a:defRPr sz="1425"/>
            </a:lvl4pPr>
            <a:lvl5pPr lvl="4" algn="l">
              <a:lnSpc>
                <a:spcPct val="85000"/>
              </a:lnSpc>
              <a:spcBef>
                <a:spcPts val="0"/>
              </a:spcBef>
              <a:spcAft>
                <a:spcPts val="0"/>
              </a:spcAft>
              <a:buClr>
                <a:schemeClr val="dk1"/>
              </a:buClr>
              <a:buSzPts val="1900"/>
              <a:buNone/>
              <a:defRPr sz="1425"/>
            </a:lvl5pPr>
            <a:lvl6pPr lvl="5" algn="l">
              <a:lnSpc>
                <a:spcPct val="85000"/>
              </a:lnSpc>
              <a:spcBef>
                <a:spcPts val="0"/>
              </a:spcBef>
              <a:spcAft>
                <a:spcPts val="0"/>
              </a:spcAft>
              <a:buClr>
                <a:schemeClr val="dk1"/>
              </a:buClr>
              <a:buSzPts val="1900"/>
              <a:buNone/>
              <a:defRPr sz="1425"/>
            </a:lvl6pPr>
            <a:lvl7pPr lvl="6" algn="l">
              <a:lnSpc>
                <a:spcPct val="85000"/>
              </a:lnSpc>
              <a:spcBef>
                <a:spcPts val="0"/>
              </a:spcBef>
              <a:spcAft>
                <a:spcPts val="0"/>
              </a:spcAft>
              <a:buClr>
                <a:schemeClr val="dk1"/>
              </a:buClr>
              <a:buSzPts val="1900"/>
              <a:buNone/>
              <a:defRPr sz="1425"/>
            </a:lvl7pPr>
            <a:lvl8pPr lvl="7" algn="l">
              <a:lnSpc>
                <a:spcPct val="85000"/>
              </a:lnSpc>
              <a:spcBef>
                <a:spcPts val="0"/>
              </a:spcBef>
              <a:spcAft>
                <a:spcPts val="0"/>
              </a:spcAft>
              <a:buClr>
                <a:schemeClr val="dk1"/>
              </a:buClr>
              <a:buSzPts val="1900"/>
              <a:buNone/>
              <a:defRPr sz="1425"/>
            </a:lvl8pPr>
            <a:lvl9pPr lvl="8" algn="l">
              <a:lnSpc>
                <a:spcPct val="85000"/>
              </a:lnSpc>
              <a:spcBef>
                <a:spcPts val="0"/>
              </a:spcBef>
              <a:spcAft>
                <a:spcPts val="0"/>
              </a:spcAft>
              <a:buClr>
                <a:schemeClr val="dk1"/>
              </a:buClr>
              <a:buSzPts val="1900"/>
              <a:buNone/>
              <a:defRPr sz="1425"/>
            </a:lvl9pPr>
          </a:lstStyle>
          <a:p>
            <a:endParaRPr/>
          </a:p>
        </p:txBody>
      </p:sp>
      <p:sp>
        <p:nvSpPr>
          <p:cNvPr id="525" name="Google Shape;525;p83"/>
          <p:cNvSpPr txBox="1">
            <a:spLocks noGrp="1"/>
          </p:cNvSpPr>
          <p:nvPr>
            <p:ph type="sldNum" idx="12"/>
          </p:nvPr>
        </p:nvSpPr>
        <p:spPr>
          <a:xfrm>
            <a:off x="8724051" y="4885488"/>
            <a:ext cx="87975" cy="86625"/>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6258133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imple Title and Content 7">
  <p:cSld name="Simple Title and Content 7">
    <p:spTree>
      <p:nvGrpSpPr>
        <p:cNvPr id="1" name="Shape 526"/>
        <p:cNvGrpSpPr/>
        <p:nvPr/>
      </p:nvGrpSpPr>
      <p:grpSpPr>
        <a:xfrm>
          <a:off x="0" y="0"/>
          <a:ext cx="0" cy="0"/>
          <a:chOff x="0" y="0"/>
          <a:chExt cx="0" cy="0"/>
        </a:xfrm>
      </p:grpSpPr>
      <p:sp>
        <p:nvSpPr>
          <p:cNvPr id="527" name="Google Shape;527;p84"/>
          <p:cNvSpPr txBox="1">
            <a:spLocks noGrp="1"/>
          </p:cNvSpPr>
          <p:nvPr>
            <p:ph type="title"/>
          </p:nvPr>
        </p:nvSpPr>
        <p:spPr>
          <a:xfrm>
            <a:off x="343750" y="388350"/>
            <a:ext cx="8490600" cy="39532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700"/>
              <a:buNone/>
              <a:defRPr b="0">
                <a:latin typeface="Georgia"/>
                <a:ea typeface="Georgia"/>
                <a:cs typeface="Georgia"/>
                <a:sym typeface="Georgia"/>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28" name="Google Shape;528;p84"/>
          <p:cNvSpPr txBox="1">
            <a:spLocks noGrp="1"/>
          </p:cNvSpPr>
          <p:nvPr>
            <p:ph type="subTitle" idx="1"/>
          </p:nvPr>
        </p:nvSpPr>
        <p:spPr>
          <a:xfrm>
            <a:off x="349400" y="885925"/>
            <a:ext cx="8484975" cy="17347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
        <p:nvSpPr>
          <p:cNvPr id="529" name="Google Shape;529;p84"/>
          <p:cNvSpPr txBox="1"/>
          <p:nvPr/>
        </p:nvSpPr>
        <p:spPr>
          <a:xfrm>
            <a:off x="6180530" y="4869180"/>
            <a:ext cx="2647800"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GB" sz="600" b="0"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58540373"/>
      </p:ext>
    </p:extLst>
  </p:cSld>
  <p:clrMapOvr>
    <a:masterClrMapping/>
  </p:clrMapOvr>
  <p:extLst>
    <p:ext uri="{DCECCB84-F9BA-43D5-87BE-67443E8EF086}">
      <p15:sldGuideLst xmlns:p15="http://schemas.microsoft.com/office/powerpoint/2012/main">
        <p15:guide id="1" orient="horz" pos="253">
          <p15:clr>
            <a:srgbClr val="FA7B17"/>
          </p15:clr>
        </p15:guide>
        <p15:guide id="2" pos="288">
          <p15:clr>
            <a:srgbClr val="FA7B17"/>
          </p15:clr>
        </p15:guide>
        <p15:guide id="3" pos="7420">
          <p15:clr>
            <a:srgbClr val="FA7B17"/>
          </p15:clr>
        </p15:guide>
        <p15:guide id="4" orient="horz" pos="4067">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_Content: One">
  <p:cSld name="3_Content: One">
    <p:spTree>
      <p:nvGrpSpPr>
        <p:cNvPr id="1" name="Shape 530"/>
        <p:cNvGrpSpPr/>
        <p:nvPr/>
      </p:nvGrpSpPr>
      <p:grpSpPr>
        <a:xfrm>
          <a:off x="0" y="0"/>
          <a:ext cx="0" cy="0"/>
          <a:chOff x="0" y="0"/>
          <a:chExt cx="0" cy="0"/>
        </a:xfrm>
      </p:grpSpPr>
      <p:sp>
        <p:nvSpPr>
          <p:cNvPr id="531" name="Google Shape;531;p85"/>
          <p:cNvSpPr txBox="1">
            <a:spLocks noGrp="1"/>
          </p:cNvSpPr>
          <p:nvPr>
            <p:ph type="body" idx="1"/>
          </p:nvPr>
        </p:nvSpPr>
        <p:spPr>
          <a:xfrm>
            <a:off x="311725" y="1474471"/>
            <a:ext cx="8527500" cy="880875"/>
          </a:xfrm>
          <a:prstGeom prst="rect">
            <a:avLst/>
          </a:prstGeom>
          <a:noFill/>
          <a:ln>
            <a:noFill/>
          </a:ln>
        </p:spPr>
        <p:txBody>
          <a:bodyPr spcFirstLastPara="1" wrap="square" lIns="121900" tIns="121900" rIns="121900" bIns="121900" anchor="t" anchorCtr="0">
            <a:noAutofit/>
          </a:bodyPr>
          <a:lstStyle>
            <a:lvl1pPr marL="342900" marR="0" lvl="0" indent="-171450" algn="l">
              <a:lnSpc>
                <a:spcPct val="90000"/>
              </a:lnSpc>
              <a:spcBef>
                <a:spcPts val="225"/>
              </a:spcBef>
              <a:spcAft>
                <a:spcPts val="0"/>
              </a:spcAft>
              <a:buClr>
                <a:srgbClr val="595959"/>
              </a:buClr>
              <a:buSzPts val="1900"/>
              <a:buFont typeface="Arial"/>
              <a:buNone/>
              <a:defRPr sz="1050" b="0" i="1" u="none" strike="noStrike" cap="none">
                <a:solidFill>
                  <a:srgbClr val="595959"/>
                </a:solidFill>
                <a:latin typeface="Georgia"/>
                <a:ea typeface="Georgia"/>
                <a:cs typeface="Georgia"/>
                <a:sym typeface="Georgia"/>
              </a:defRPr>
            </a:lvl1pPr>
            <a:lvl2pPr marL="685800" marR="0" lvl="1" indent="-238125" algn="l">
              <a:lnSpc>
                <a:spcPct val="90000"/>
              </a:lnSpc>
              <a:spcBef>
                <a:spcPts val="225"/>
              </a:spcBef>
              <a:spcAft>
                <a:spcPts val="0"/>
              </a:spcAft>
              <a:buClr>
                <a:srgbClr val="595959"/>
              </a:buClr>
              <a:buSzPts val="1400"/>
              <a:buFont typeface="Noto Sans Symbols"/>
              <a:buChar char="▪"/>
              <a:defRPr sz="1050" b="0" i="1" u="none" strike="noStrike" cap="none">
                <a:solidFill>
                  <a:srgbClr val="595959"/>
                </a:solidFill>
                <a:latin typeface="Arial"/>
                <a:ea typeface="Arial"/>
                <a:cs typeface="Arial"/>
                <a:sym typeface="Arial"/>
              </a:defRPr>
            </a:lvl2pPr>
            <a:lvl3pPr marL="1028700" marR="0" lvl="2" indent="-238125" algn="l">
              <a:lnSpc>
                <a:spcPct val="90000"/>
              </a:lnSpc>
              <a:spcBef>
                <a:spcPts val="225"/>
              </a:spcBef>
              <a:spcAft>
                <a:spcPts val="0"/>
              </a:spcAft>
              <a:buClr>
                <a:srgbClr val="595959"/>
              </a:buClr>
              <a:buSzPts val="1400"/>
              <a:buFont typeface="Arial"/>
              <a:buChar char="–"/>
              <a:defRPr sz="1050" b="0" i="1" u="none" strike="noStrike" cap="none">
                <a:solidFill>
                  <a:srgbClr val="595959"/>
                </a:solidFill>
                <a:latin typeface="Arial"/>
                <a:ea typeface="Arial"/>
                <a:cs typeface="Arial"/>
                <a:sym typeface="Arial"/>
              </a:defRPr>
            </a:lvl3pPr>
            <a:lvl4pPr marL="1371600" marR="0" lvl="3" indent="-238125" algn="l">
              <a:lnSpc>
                <a:spcPct val="90000"/>
              </a:lnSpc>
              <a:spcBef>
                <a:spcPts val="225"/>
              </a:spcBef>
              <a:spcAft>
                <a:spcPts val="0"/>
              </a:spcAft>
              <a:buClr>
                <a:srgbClr val="595959"/>
              </a:buClr>
              <a:buSzPts val="1400"/>
              <a:buFont typeface="Arial"/>
              <a:buChar char="•"/>
              <a:defRPr sz="1050" b="0" i="1" u="none" strike="noStrike" cap="none">
                <a:solidFill>
                  <a:srgbClr val="595959"/>
                </a:solidFill>
                <a:latin typeface="Arial"/>
                <a:ea typeface="Arial"/>
                <a:cs typeface="Arial"/>
                <a:sym typeface="Arial"/>
              </a:defRPr>
            </a:lvl4pPr>
            <a:lvl5pPr marL="1714500" marR="0" lvl="4" indent="-238125" algn="l">
              <a:lnSpc>
                <a:spcPct val="90000"/>
              </a:lnSpc>
              <a:spcBef>
                <a:spcPts val="225"/>
              </a:spcBef>
              <a:spcAft>
                <a:spcPts val="0"/>
              </a:spcAft>
              <a:buClr>
                <a:srgbClr val="595959"/>
              </a:buClr>
              <a:buSzPts val="1400"/>
              <a:buFont typeface="Arial"/>
              <a:buChar char="–"/>
              <a:defRPr sz="1050" b="0" i="1" u="none" strike="noStrike" cap="none">
                <a:solidFill>
                  <a:srgbClr val="595959"/>
                </a:solidFill>
                <a:latin typeface="Arial"/>
                <a:ea typeface="Arial"/>
                <a:cs typeface="Arial"/>
                <a:sym typeface="Arial"/>
              </a:defRPr>
            </a:lvl5pPr>
            <a:lvl6pPr marL="2057400" marR="0" lvl="5" indent="-300038" algn="l">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Arial"/>
                <a:ea typeface="Arial"/>
                <a:cs typeface="Arial"/>
                <a:sym typeface="Arial"/>
              </a:defRPr>
            </a:lvl6pPr>
            <a:lvl7pPr marL="2400300" marR="0" lvl="6" indent="-300038" algn="l">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Arial"/>
                <a:ea typeface="Arial"/>
                <a:cs typeface="Arial"/>
                <a:sym typeface="Arial"/>
              </a:defRPr>
            </a:lvl7pPr>
            <a:lvl8pPr marL="2743200" marR="0" lvl="7" indent="-300038" algn="l">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Arial"/>
                <a:ea typeface="Arial"/>
                <a:cs typeface="Arial"/>
                <a:sym typeface="Arial"/>
              </a:defRPr>
            </a:lvl8pPr>
            <a:lvl9pPr marL="3086100" marR="0" lvl="8" indent="-300038" algn="l">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Arial"/>
                <a:ea typeface="Arial"/>
                <a:cs typeface="Arial"/>
                <a:sym typeface="Arial"/>
              </a:defRPr>
            </a:lvl9pPr>
          </a:lstStyle>
          <a:p>
            <a:endParaRPr/>
          </a:p>
        </p:txBody>
      </p:sp>
      <p:sp>
        <p:nvSpPr>
          <p:cNvPr id="532" name="Google Shape;532;p85"/>
          <p:cNvSpPr txBox="1">
            <a:spLocks noGrp="1"/>
          </p:cNvSpPr>
          <p:nvPr>
            <p:ph type="sldNum" idx="12"/>
          </p:nvPr>
        </p:nvSpPr>
        <p:spPr>
          <a:xfrm>
            <a:off x="7312149" y="4857750"/>
            <a:ext cx="1527075"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rgbClr val="595959"/>
                </a:solidFill>
                <a:latin typeface="Georgia"/>
                <a:ea typeface="Georgia"/>
                <a:cs typeface="Georgia"/>
                <a:sym typeface="Georgia"/>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rgbClr val="595959"/>
                </a:solidFill>
                <a:latin typeface="Georgia"/>
                <a:ea typeface="Georgia"/>
                <a:cs typeface="Georgia"/>
                <a:sym typeface="Georgia"/>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rgbClr val="595959"/>
                </a:solidFill>
                <a:latin typeface="Georgia"/>
                <a:ea typeface="Georgia"/>
                <a:cs typeface="Georgia"/>
                <a:sym typeface="Georgia"/>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rgbClr val="595959"/>
                </a:solidFill>
                <a:latin typeface="Georgia"/>
                <a:ea typeface="Georgia"/>
                <a:cs typeface="Georgia"/>
                <a:sym typeface="Georgia"/>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rgbClr val="595959"/>
                </a:solidFill>
                <a:latin typeface="Georgia"/>
                <a:ea typeface="Georgia"/>
                <a:cs typeface="Georgia"/>
                <a:sym typeface="Georgia"/>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rgbClr val="595959"/>
                </a:solidFill>
                <a:latin typeface="Georgia"/>
                <a:ea typeface="Georgia"/>
                <a:cs typeface="Georgia"/>
                <a:sym typeface="Georgia"/>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rgbClr val="595959"/>
                </a:solidFill>
                <a:latin typeface="Georgia"/>
                <a:ea typeface="Georgia"/>
                <a:cs typeface="Georgia"/>
                <a:sym typeface="Georgia"/>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rgbClr val="595959"/>
                </a:solidFill>
                <a:latin typeface="Georgia"/>
                <a:ea typeface="Georgia"/>
                <a:cs typeface="Georgia"/>
                <a:sym typeface="Georgia"/>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rgbClr val="595959"/>
                </a:solidFill>
                <a:latin typeface="Georgia"/>
                <a:ea typeface="Georgia"/>
                <a:cs typeface="Georgia"/>
                <a:sym typeface="Georgia"/>
              </a:defRPr>
            </a:lvl9pPr>
          </a:lstStyle>
          <a:p>
            <a:fld id="{00000000-1234-1234-1234-123412341234}" type="slidenum">
              <a:rPr lang="en-GB" smtClean="0"/>
              <a:pPr/>
              <a:t>‹#›</a:t>
            </a:fld>
            <a:endParaRPr lang="en-GB"/>
          </a:p>
        </p:txBody>
      </p:sp>
      <p:sp>
        <p:nvSpPr>
          <p:cNvPr id="533" name="Google Shape;533;p85"/>
          <p:cNvSpPr/>
          <p:nvPr/>
        </p:nvSpPr>
        <p:spPr>
          <a:xfrm>
            <a:off x="0" y="0"/>
            <a:ext cx="9144000" cy="162900"/>
          </a:xfrm>
          <a:prstGeom prst="rect">
            <a:avLst/>
          </a:prstGeom>
          <a:solidFill>
            <a:schemeClr val="dk2"/>
          </a:solidFill>
          <a:ln>
            <a:noFill/>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1650" b="0" i="0" u="none" strike="noStrike" cap="none">
              <a:solidFill>
                <a:srgbClr val="FFFFFF"/>
              </a:solidFill>
              <a:latin typeface="Georgia"/>
              <a:ea typeface="Georgia"/>
              <a:cs typeface="Georgia"/>
              <a:sym typeface="Georgia"/>
            </a:endParaRPr>
          </a:p>
        </p:txBody>
      </p:sp>
      <p:cxnSp>
        <p:nvCxnSpPr>
          <p:cNvPr id="534" name="Google Shape;534;p85"/>
          <p:cNvCxnSpPr/>
          <p:nvPr/>
        </p:nvCxnSpPr>
        <p:spPr>
          <a:xfrm rot="10800000">
            <a:off x="311936" y="883629"/>
            <a:ext cx="709425" cy="0"/>
          </a:xfrm>
          <a:prstGeom prst="straightConnector1">
            <a:avLst/>
          </a:prstGeom>
          <a:noFill/>
          <a:ln w="9525" cap="flat" cmpd="sng">
            <a:solidFill>
              <a:schemeClr val="dk2"/>
            </a:solidFill>
            <a:prstDash val="dash"/>
            <a:round/>
            <a:headEnd type="none" w="sm" len="sm"/>
            <a:tailEnd type="none" w="sm" len="sm"/>
          </a:ln>
        </p:spPr>
      </p:cxnSp>
      <p:sp>
        <p:nvSpPr>
          <p:cNvPr id="535" name="Google Shape;535;p85"/>
          <p:cNvSpPr txBox="1">
            <a:spLocks noGrp="1"/>
          </p:cNvSpPr>
          <p:nvPr>
            <p:ph type="title"/>
          </p:nvPr>
        </p:nvSpPr>
        <p:spPr>
          <a:xfrm>
            <a:off x="311726" y="379061"/>
            <a:ext cx="8527500" cy="393975"/>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rgbClr val="595959"/>
              </a:buClr>
              <a:buSzPts val="1900"/>
              <a:buFont typeface="Georgia"/>
              <a:buNone/>
              <a:defRPr sz="1800" b="0" i="0" u="none" strike="noStrike" cap="none">
                <a:solidFill>
                  <a:srgbClr val="595959"/>
                </a:solidFill>
                <a:latin typeface="Georgia"/>
                <a:ea typeface="Georgia"/>
                <a:cs typeface="Georgia"/>
                <a:sym typeface="Georgia"/>
              </a:defRPr>
            </a:lvl1pPr>
            <a:lvl2pPr marR="0" lvl="1" algn="l">
              <a:lnSpc>
                <a:spcPct val="100000"/>
              </a:lnSpc>
              <a:spcBef>
                <a:spcPts val="0"/>
              </a:spcBef>
              <a:spcAft>
                <a:spcPts val="0"/>
              </a:spcAft>
              <a:buClr>
                <a:srgbClr val="000000"/>
              </a:buClr>
              <a:buSzPts val="19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9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9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9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9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9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9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900"/>
              <a:buFont typeface="Arial"/>
              <a:buNone/>
              <a:defRPr sz="1800" b="0" i="0" u="none" strike="noStrike" cap="none">
                <a:solidFill>
                  <a:srgbClr val="000000"/>
                </a:solidFill>
                <a:latin typeface="Arial"/>
                <a:ea typeface="Arial"/>
                <a:cs typeface="Arial"/>
                <a:sym typeface="Arial"/>
              </a:defRPr>
            </a:lvl9pPr>
          </a:lstStyle>
          <a:p>
            <a:endParaRPr/>
          </a:p>
        </p:txBody>
      </p:sp>
      <p:sp>
        <p:nvSpPr>
          <p:cNvPr id="536" name="Google Shape;536;p85"/>
          <p:cNvSpPr txBox="1">
            <a:spLocks noGrp="1"/>
          </p:cNvSpPr>
          <p:nvPr>
            <p:ph type="body" idx="2"/>
          </p:nvPr>
        </p:nvSpPr>
        <p:spPr>
          <a:xfrm>
            <a:off x="311150" y="994410"/>
            <a:ext cx="8528175" cy="322875"/>
          </a:xfrm>
          <a:prstGeom prst="rect">
            <a:avLst/>
          </a:prstGeom>
          <a:noFill/>
          <a:ln>
            <a:noFill/>
          </a:ln>
        </p:spPr>
        <p:txBody>
          <a:bodyPr spcFirstLastPara="1" wrap="square" lIns="121900" tIns="121900" rIns="121900" bIns="121900" anchor="t" anchorCtr="0">
            <a:noAutofit/>
          </a:bodyPr>
          <a:lstStyle>
            <a:lvl1pPr marL="342900" marR="0" lvl="0" indent="-171450" algn="l">
              <a:lnSpc>
                <a:spcPct val="100000"/>
              </a:lnSpc>
              <a:spcBef>
                <a:spcPts val="225"/>
              </a:spcBef>
              <a:spcAft>
                <a:spcPts val="0"/>
              </a:spcAft>
              <a:buClr>
                <a:srgbClr val="595959"/>
              </a:buClr>
              <a:buSzPts val="1900"/>
              <a:buFont typeface="Arial"/>
              <a:buNone/>
              <a:defRPr sz="1275" b="0" i="1" u="none" strike="noStrike" cap="none">
                <a:solidFill>
                  <a:srgbClr val="595959"/>
                </a:solidFill>
                <a:latin typeface="Georgia"/>
                <a:ea typeface="Georgia"/>
                <a:cs typeface="Georgia"/>
                <a:sym typeface="Georgia"/>
              </a:defRPr>
            </a:lvl1pPr>
            <a:lvl2pPr marL="685800" marR="0" lvl="1" indent="-238125" algn="l">
              <a:lnSpc>
                <a:spcPct val="100000"/>
              </a:lnSpc>
              <a:spcBef>
                <a:spcPts val="225"/>
              </a:spcBef>
              <a:spcAft>
                <a:spcPts val="0"/>
              </a:spcAft>
              <a:buClr>
                <a:srgbClr val="595959"/>
              </a:buClr>
              <a:buSzPts val="1400"/>
              <a:buFont typeface="Noto Sans Symbols"/>
              <a:buChar char="▪"/>
              <a:defRPr sz="1050" b="0" i="0" u="none" strike="noStrike" cap="none">
                <a:solidFill>
                  <a:srgbClr val="595959"/>
                </a:solidFill>
                <a:latin typeface="Arial"/>
                <a:ea typeface="Arial"/>
                <a:cs typeface="Arial"/>
                <a:sym typeface="Arial"/>
              </a:defRPr>
            </a:lvl2pPr>
            <a:lvl3pPr marL="1028700" marR="0" lvl="2" indent="-238125" algn="l">
              <a:lnSpc>
                <a:spcPct val="100000"/>
              </a:lnSpc>
              <a:spcBef>
                <a:spcPts val="225"/>
              </a:spcBef>
              <a:spcAft>
                <a:spcPts val="0"/>
              </a:spcAft>
              <a:buClr>
                <a:srgbClr val="595959"/>
              </a:buClr>
              <a:buSzPts val="1400"/>
              <a:buFont typeface="Arial"/>
              <a:buChar char="–"/>
              <a:defRPr sz="1050" b="0" i="0" u="none" strike="noStrike" cap="none">
                <a:solidFill>
                  <a:srgbClr val="595959"/>
                </a:solidFill>
                <a:latin typeface="Arial"/>
                <a:ea typeface="Arial"/>
                <a:cs typeface="Arial"/>
                <a:sym typeface="Arial"/>
              </a:defRPr>
            </a:lvl3pPr>
            <a:lvl4pPr marL="1371600" marR="0" lvl="3" indent="-238125" algn="l">
              <a:lnSpc>
                <a:spcPct val="100000"/>
              </a:lnSpc>
              <a:spcBef>
                <a:spcPts val="225"/>
              </a:spcBef>
              <a:spcAft>
                <a:spcPts val="0"/>
              </a:spcAft>
              <a:buClr>
                <a:srgbClr val="595959"/>
              </a:buClr>
              <a:buSzPts val="1400"/>
              <a:buFont typeface="Arial"/>
              <a:buChar char="•"/>
              <a:defRPr sz="1050" b="0" i="0" u="none" strike="noStrike" cap="none">
                <a:solidFill>
                  <a:srgbClr val="595959"/>
                </a:solidFill>
                <a:latin typeface="Arial"/>
                <a:ea typeface="Arial"/>
                <a:cs typeface="Arial"/>
                <a:sym typeface="Arial"/>
              </a:defRPr>
            </a:lvl4pPr>
            <a:lvl5pPr marL="1714500" marR="0" lvl="4" indent="-238125" algn="l">
              <a:lnSpc>
                <a:spcPct val="100000"/>
              </a:lnSpc>
              <a:spcBef>
                <a:spcPts val="225"/>
              </a:spcBef>
              <a:spcAft>
                <a:spcPts val="0"/>
              </a:spcAft>
              <a:buClr>
                <a:srgbClr val="595959"/>
              </a:buClr>
              <a:buSzPts val="1400"/>
              <a:buFont typeface="Arial"/>
              <a:buChar char="–"/>
              <a:defRPr sz="1050" b="0" i="0" u="none" strike="noStrike" cap="none">
                <a:solidFill>
                  <a:srgbClr val="595959"/>
                </a:solidFill>
                <a:latin typeface="Arial"/>
                <a:ea typeface="Arial"/>
                <a:cs typeface="Arial"/>
                <a:sym typeface="Arial"/>
              </a:defRPr>
            </a:lvl5pPr>
            <a:lvl6pPr marL="2057400" marR="0" lvl="5" indent="-300038" algn="l">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Arial"/>
                <a:ea typeface="Arial"/>
                <a:cs typeface="Arial"/>
                <a:sym typeface="Arial"/>
              </a:defRPr>
            </a:lvl6pPr>
            <a:lvl7pPr marL="2400300" marR="0" lvl="6" indent="-300038" algn="l">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Arial"/>
                <a:ea typeface="Arial"/>
                <a:cs typeface="Arial"/>
                <a:sym typeface="Arial"/>
              </a:defRPr>
            </a:lvl7pPr>
            <a:lvl8pPr marL="2743200" marR="0" lvl="7" indent="-300038" algn="l">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Arial"/>
                <a:ea typeface="Arial"/>
                <a:cs typeface="Arial"/>
                <a:sym typeface="Arial"/>
              </a:defRPr>
            </a:lvl8pPr>
            <a:lvl9pPr marL="3086100" marR="0" lvl="8" indent="-300038" algn="l">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53862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_Content_1">
  <p:cSld name="2_Content_1">
    <p:spTree>
      <p:nvGrpSpPr>
        <p:cNvPr id="1" name="Shape 537"/>
        <p:cNvGrpSpPr/>
        <p:nvPr/>
      </p:nvGrpSpPr>
      <p:grpSpPr>
        <a:xfrm>
          <a:off x="0" y="0"/>
          <a:ext cx="0" cy="0"/>
          <a:chOff x="0" y="0"/>
          <a:chExt cx="0" cy="0"/>
        </a:xfrm>
      </p:grpSpPr>
      <p:sp>
        <p:nvSpPr>
          <p:cNvPr id="538" name="Google Shape;538;p86"/>
          <p:cNvSpPr txBox="1">
            <a:spLocks noGrp="1"/>
          </p:cNvSpPr>
          <p:nvPr>
            <p:ph type="body" idx="1"/>
          </p:nvPr>
        </p:nvSpPr>
        <p:spPr>
          <a:xfrm>
            <a:off x="502973" y="906114"/>
            <a:ext cx="8467200" cy="3723975"/>
          </a:xfrm>
          <a:prstGeom prst="rect">
            <a:avLst/>
          </a:prstGeom>
          <a:noFill/>
          <a:ln>
            <a:noFill/>
          </a:ln>
        </p:spPr>
        <p:txBody>
          <a:bodyPr spcFirstLastPara="1" wrap="square" lIns="121900" tIns="60925" rIns="121900" bIns="60925" anchor="t" anchorCtr="0">
            <a:noAutofit/>
          </a:bodyPr>
          <a:lstStyle>
            <a:lvl1pPr marL="342900" lvl="0" indent="-276225" algn="l">
              <a:lnSpc>
                <a:spcPct val="90000"/>
              </a:lnSpc>
              <a:spcBef>
                <a:spcPts val="375"/>
              </a:spcBef>
              <a:spcAft>
                <a:spcPts val="0"/>
              </a:spcAft>
              <a:buSzPts val="2200"/>
              <a:buChar char="•"/>
              <a:defRPr/>
            </a:lvl1pPr>
            <a:lvl2pPr marL="685800" lvl="1" indent="-261938" algn="l">
              <a:lnSpc>
                <a:spcPct val="90000"/>
              </a:lnSpc>
              <a:spcBef>
                <a:spcPts val="375"/>
              </a:spcBef>
              <a:spcAft>
                <a:spcPts val="0"/>
              </a:spcAft>
              <a:buSzPts val="1900"/>
              <a:buChar char="•"/>
              <a:defRPr/>
            </a:lvl2pPr>
            <a:lvl3pPr marL="1028700" lvl="2" indent="-276225" algn="l">
              <a:lnSpc>
                <a:spcPct val="90000"/>
              </a:lnSpc>
              <a:spcBef>
                <a:spcPts val="375"/>
              </a:spcBef>
              <a:spcAft>
                <a:spcPts val="0"/>
              </a:spcAft>
              <a:buSzPts val="2200"/>
              <a:buChar char="•"/>
              <a:defRPr/>
            </a:lvl3pPr>
            <a:lvl4pPr marL="1371600" lvl="3" indent="-276225" algn="l">
              <a:lnSpc>
                <a:spcPct val="90000"/>
              </a:lnSpc>
              <a:spcBef>
                <a:spcPts val="375"/>
              </a:spcBef>
              <a:spcAft>
                <a:spcPts val="0"/>
              </a:spcAft>
              <a:buSzPts val="2200"/>
              <a:buChar char="•"/>
              <a:defRPr/>
            </a:lvl4pPr>
            <a:lvl5pPr marL="1714500" lvl="4" indent="-261938" algn="l">
              <a:lnSpc>
                <a:spcPct val="90000"/>
              </a:lnSpc>
              <a:spcBef>
                <a:spcPts val="375"/>
              </a:spcBef>
              <a:spcAft>
                <a:spcPts val="0"/>
              </a:spcAft>
              <a:buSzPts val="1900"/>
              <a:buChar char="•"/>
              <a:defRPr/>
            </a:lvl5pPr>
            <a:lvl6pPr marL="2057400" lvl="5" indent="-285750" algn="l">
              <a:lnSpc>
                <a:spcPct val="100000"/>
              </a:lnSpc>
              <a:spcBef>
                <a:spcPts val="375"/>
              </a:spcBef>
              <a:spcAft>
                <a:spcPts val="0"/>
              </a:spcAft>
              <a:buClr>
                <a:schemeClr val="dk1"/>
              </a:buClr>
              <a:buSzPts val="2400"/>
              <a:buChar char="•"/>
              <a:defRPr/>
            </a:lvl6pPr>
            <a:lvl7pPr marL="2400300" lvl="6" indent="-285750" algn="l">
              <a:lnSpc>
                <a:spcPct val="100000"/>
              </a:lnSpc>
              <a:spcBef>
                <a:spcPts val="375"/>
              </a:spcBef>
              <a:spcAft>
                <a:spcPts val="0"/>
              </a:spcAft>
              <a:buClr>
                <a:schemeClr val="dk1"/>
              </a:buClr>
              <a:buSzPts val="2400"/>
              <a:buChar char="•"/>
              <a:defRPr/>
            </a:lvl7pPr>
            <a:lvl8pPr marL="2743200" lvl="7" indent="-285750" algn="l">
              <a:lnSpc>
                <a:spcPct val="100000"/>
              </a:lnSpc>
              <a:spcBef>
                <a:spcPts val="375"/>
              </a:spcBef>
              <a:spcAft>
                <a:spcPts val="0"/>
              </a:spcAft>
              <a:buClr>
                <a:schemeClr val="dk1"/>
              </a:buClr>
              <a:buSzPts val="2400"/>
              <a:buChar char="•"/>
              <a:defRPr/>
            </a:lvl8pPr>
            <a:lvl9pPr marL="3086100" lvl="8" indent="-285750" algn="l">
              <a:lnSpc>
                <a:spcPct val="100000"/>
              </a:lnSpc>
              <a:spcBef>
                <a:spcPts val="375"/>
              </a:spcBef>
              <a:spcAft>
                <a:spcPts val="0"/>
              </a:spcAft>
              <a:buClr>
                <a:schemeClr val="dk1"/>
              </a:buClr>
              <a:buSzPts val="2400"/>
              <a:buChar char="•"/>
              <a:defRPr/>
            </a:lvl9pPr>
          </a:lstStyle>
          <a:p>
            <a:endParaRPr/>
          </a:p>
        </p:txBody>
      </p:sp>
      <p:pic>
        <p:nvPicPr>
          <p:cNvPr id="539" name="Google Shape;539;p86"/>
          <p:cNvPicPr preferRelativeResize="0"/>
          <p:nvPr/>
        </p:nvPicPr>
        <p:blipFill rotWithShape="1">
          <a:blip r:embed="rId2">
            <a:alphaModFix/>
          </a:blip>
          <a:srcRect/>
          <a:stretch/>
        </p:blipFill>
        <p:spPr>
          <a:xfrm rot="10800000">
            <a:off x="-2" y="-23702"/>
            <a:ext cx="254834" cy="5194979"/>
          </a:xfrm>
          <a:prstGeom prst="rect">
            <a:avLst/>
          </a:prstGeom>
          <a:noFill/>
          <a:ln>
            <a:noFill/>
          </a:ln>
        </p:spPr>
      </p:pic>
      <p:pic>
        <p:nvPicPr>
          <p:cNvPr id="540" name="Google Shape;540;p86"/>
          <p:cNvPicPr preferRelativeResize="0"/>
          <p:nvPr/>
        </p:nvPicPr>
        <p:blipFill rotWithShape="1">
          <a:blip r:embed="rId3">
            <a:alphaModFix/>
          </a:blip>
          <a:srcRect/>
          <a:stretch/>
        </p:blipFill>
        <p:spPr>
          <a:xfrm>
            <a:off x="493619" y="686827"/>
            <a:ext cx="8469488" cy="45668"/>
          </a:xfrm>
          <a:prstGeom prst="rect">
            <a:avLst/>
          </a:prstGeom>
          <a:noFill/>
          <a:ln>
            <a:noFill/>
          </a:ln>
        </p:spPr>
      </p:pic>
      <p:sp>
        <p:nvSpPr>
          <p:cNvPr id="541" name="Google Shape;541;p86"/>
          <p:cNvSpPr txBox="1">
            <a:spLocks noGrp="1"/>
          </p:cNvSpPr>
          <p:nvPr>
            <p:ph type="title"/>
          </p:nvPr>
        </p:nvSpPr>
        <p:spPr>
          <a:xfrm>
            <a:off x="502564" y="191793"/>
            <a:ext cx="8462700" cy="528975"/>
          </a:xfrm>
          <a:prstGeom prst="rect">
            <a:avLst/>
          </a:prstGeom>
          <a:noFill/>
          <a:ln>
            <a:noFill/>
          </a:ln>
        </p:spPr>
        <p:txBody>
          <a:bodyPr spcFirstLastPara="1" wrap="square" lIns="121900" tIns="60925" rIns="121900" bIns="60925" anchor="b" anchorCtr="0">
            <a:noAutofit/>
          </a:bodyPr>
          <a:lstStyle>
            <a:lvl1pPr lvl="0" algn="l">
              <a:lnSpc>
                <a:spcPct val="80000"/>
              </a:lnSpc>
              <a:spcBef>
                <a:spcPts val="0"/>
              </a:spcBef>
              <a:spcAft>
                <a:spcPts val="0"/>
              </a:spcAft>
              <a:buClr>
                <a:srgbClr val="EE6C37"/>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42" name="Google Shape;542;p86"/>
          <p:cNvSpPr txBox="1">
            <a:spLocks noGrp="1"/>
          </p:cNvSpPr>
          <p:nvPr>
            <p:ph type="sldNum" idx="12"/>
          </p:nvPr>
        </p:nvSpPr>
        <p:spPr>
          <a:xfrm>
            <a:off x="8663429" y="4564575"/>
            <a:ext cx="324000" cy="273825"/>
          </a:xfrm>
          <a:prstGeom prst="rect">
            <a:avLst/>
          </a:prstGeom>
          <a:noFill/>
          <a:ln>
            <a:noFill/>
          </a:ln>
        </p:spPr>
        <p:txBody>
          <a:bodyPr spcFirstLastPara="1" wrap="square" lIns="121900" tIns="60925" rIns="121900" bIns="60925" anchor="ctr" anchorCtr="0">
            <a:noAutofit/>
          </a:bodyPr>
          <a:lstStyle>
            <a:lvl1pPr marL="0" marR="0" lvl="0" indent="0" algn="l">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817994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tent_4">
  <p:cSld name="Content_4">
    <p:spTree>
      <p:nvGrpSpPr>
        <p:cNvPr id="1" name="Shape 543"/>
        <p:cNvGrpSpPr/>
        <p:nvPr/>
      </p:nvGrpSpPr>
      <p:grpSpPr>
        <a:xfrm>
          <a:off x="0" y="0"/>
          <a:ext cx="0" cy="0"/>
          <a:chOff x="0" y="0"/>
          <a:chExt cx="0" cy="0"/>
        </a:xfrm>
      </p:grpSpPr>
      <p:pic>
        <p:nvPicPr>
          <p:cNvPr id="544" name="Google Shape;544;p87"/>
          <p:cNvPicPr preferRelativeResize="0"/>
          <p:nvPr/>
        </p:nvPicPr>
        <p:blipFill rotWithShape="1">
          <a:blip r:embed="rId2">
            <a:alphaModFix/>
          </a:blip>
          <a:srcRect/>
          <a:stretch/>
        </p:blipFill>
        <p:spPr>
          <a:xfrm>
            <a:off x="5337130" y="1"/>
            <a:ext cx="3806871" cy="5143499"/>
          </a:xfrm>
          <a:prstGeom prst="rect">
            <a:avLst/>
          </a:prstGeom>
          <a:noFill/>
          <a:ln>
            <a:noFill/>
          </a:ln>
        </p:spPr>
      </p:pic>
      <p:sp>
        <p:nvSpPr>
          <p:cNvPr id="545" name="Google Shape;545;p87"/>
          <p:cNvSpPr txBox="1">
            <a:spLocks noGrp="1"/>
          </p:cNvSpPr>
          <p:nvPr>
            <p:ph type="body" idx="1"/>
          </p:nvPr>
        </p:nvSpPr>
        <p:spPr>
          <a:xfrm>
            <a:off x="502974" y="900743"/>
            <a:ext cx="4947525" cy="3897900"/>
          </a:xfrm>
          <a:prstGeom prst="rect">
            <a:avLst/>
          </a:prstGeom>
          <a:noFill/>
          <a:ln>
            <a:noFill/>
          </a:ln>
        </p:spPr>
        <p:txBody>
          <a:bodyPr spcFirstLastPara="1" wrap="square" lIns="121900" tIns="60925" rIns="121900" bIns="60925" anchor="t" anchorCtr="0">
            <a:noAutofit/>
          </a:bodyPr>
          <a:lstStyle>
            <a:lvl1pPr marL="342900" lvl="0" indent="-276225" algn="l">
              <a:lnSpc>
                <a:spcPct val="90000"/>
              </a:lnSpc>
              <a:spcBef>
                <a:spcPts val="375"/>
              </a:spcBef>
              <a:spcAft>
                <a:spcPts val="0"/>
              </a:spcAft>
              <a:buSzPts val="2200"/>
              <a:buChar char="•"/>
              <a:defRPr/>
            </a:lvl1pPr>
            <a:lvl2pPr marL="685800" lvl="1" indent="-261938" algn="l">
              <a:lnSpc>
                <a:spcPct val="90000"/>
              </a:lnSpc>
              <a:spcBef>
                <a:spcPts val="375"/>
              </a:spcBef>
              <a:spcAft>
                <a:spcPts val="0"/>
              </a:spcAft>
              <a:buSzPts val="1900"/>
              <a:buChar char="•"/>
              <a:defRPr/>
            </a:lvl2pPr>
            <a:lvl3pPr marL="1028700" lvl="2" indent="-276225" algn="l">
              <a:lnSpc>
                <a:spcPct val="90000"/>
              </a:lnSpc>
              <a:spcBef>
                <a:spcPts val="375"/>
              </a:spcBef>
              <a:spcAft>
                <a:spcPts val="0"/>
              </a:spcAft>
              <a:buSzPts val="2200"/>
              <a:buChar char="•"/>
              <a:defRPr/>
            </a:lvl3pPr>
            <a:lvl4pPr marL="1371600" lvl="3" indent="-276225" algn="l">
              <a:lnSpc>
                <a:spcPct val="90000"/>
              </a:lnSpc>
              <a:spcBef>
                <a:spcPts val="375"/>
              </a:spcBef>
              <a:spcAft>
                <a:spcPts val="0"/>
              </a:spcAft>
              <a:buSzPts val="2200"/>
              <a:buChar char="•"/>
              <a:defRPr/>
            </a:lvl4pPr>
            <a:lvl5pPr marL="1714500" lvl="4" indent="-261938" algn="l">
              <a:lnSpc>
                <a:spcPct val="90000"/>
              </a:lnSpc>
              <a:spcBef>
                <a:spcPts val="375"/>
              </a:spcBef>
              <a:spcAft>
                <a:spcPts val="0"/>
              </a:spcAft>
              <a:buSzPts val="1900"/>
              <a:buChar char="•"/>
              <a:defRPr/>
            </a:lvl5pPr>
            <a:lvl6pPr marL="2057400" lvl="5" indent="-285750" algn="l">
              <a:lnSpc>
                <a:spcPct val="100000"/>
              </a:lnSpc>
              <a:spcBef>
                <a:spcPts val="375"/>
              </a:spcBef>
              <a:spcAft>
                <a:spcPts val="0"/>
              </a:spcAft>
              <a:buClr>
                <a:schemeClr val="dk1"/>
              </a:buClr>
              <a:buSzPts val="2400"/>
              <a:buChar char="•"/>
              <a:defRPr/>
            </a:lvl6pPr>
            <a:lvl7pPr marL="2400300" lvl="6" indent="-285750" algn="l">
              <a:lnSpc>
                <a:spcPct val="100000"/>
              </a:lnSpc>
              <a:spcBef>
                <a:spcPts val="375"/>
              </a:spcBef>
              <a:spcAft>
                <a:spcPts val="0"/>
              </a:spcAft>
              <a:buClr>
                <a:schemeClr val="dk1"/>
              </a:buClr>
              <a:buSzPts val="2400"/>
              <a:buChar char="•"/>
              <a:defRPr/>
            </a:lvl7pPr>
            <a:lvl8pPr marL="2743200" lvl="7" indent="-285750" algn="l">
              <a:lnSpc>
                <a:spcPct val="100000"/>
              </a:lnSpc>
              <a:spcBef>
                <a:spcPts val="375"/>
              </a:spcBef>
              <a:spcAft>
                <a:spcPts val="0"/>
              </a:spcAft>
              <a:buClr>
                <a:schemeClr val="dk1"/>
              </a:buClr>
              <a:buSzPts val="2400"/>
              <a:buChar char="•"/>
              <a:defRPr/>
            </a:lvl8pPr>
            <a:lvl9pPr marL="3086100" lvl="8" indent="-285750" algn="l">
              <a:lnSpc>
                <a:spcPct val="100000"/>
              </a:lnSpc>
              <a:spcBef>
                <a:spcPts val="375"/>
              </a:spcBef>
              <a:spcAft>
                <a:spcPts val="0"/>
              </a:spcAft>
              <a:buClr>
                <a:schemeClr val="dk1"/>
              </a:buClr>
              <a:buSzPts val="2400"/>
              <a:buChar char="•"/>
              <a:defRPr/>
            </a:lvl9pPr>
          </a:lstStyle>
          <a:p>
            <a:endParaRPr/>
          </a:p>
        </p:txBody>
      </p:sp>
      <p:pic>
        <p:nvPicPr>
          <p:cNvPr id="546" name="Google Shape;546;p87"/>
          <p:cNvPicPr preferRelativeResize="0"/>
          <p:nvPr/>
        </p:nvPicPr>
        <p:blipFill rotWithShape="1">
          <a:blip r:embed="rId3">
            <a:alphaModFix/>
          </a:blip>
          <a:srcRect/>
          <a:stretch/>
        </p:blipFill>
        <p:spPr>
          <a:xfrm rot="10800000">
            <a:off x="-2" y="-23702"/>
            <a:ext cx="254834" cy="5194979"/>
          </a:xfrm>
          <a:prstGeom prst="rect">
            <a:avLst/>
          </a:prstGeom>
          <a:noFill/>
          <a:ln>
            <a:noFill/>
          </a:ln>
        </p:spPr>
      </p:pic>
      <p:pic>
        <p:nvPicPr>
          <p:cNvPr id="547" name="Google Shape;547;p87"/>
          <p:cNvPicPr preferRelativeResize="0"/>
          <p:nvPr/>
        </p:nvPicPr>
        <p:blipFill rotWithShape="1">
          <a:blip r:embed="rId4">
            <a:alphaModFix/>
          </a:blip>
          <a:srcRect/>
          <a:stretch/>
        </p:blipFill>
        <p:spPr>
          <a:xfrm>
            <a:off x="493620" y="686827"/>
            <a:ext cx="4956893" cy="45668"/>
          </a:xfrm>
          <a:prstGeom prst="rect">
            <a:avLst/>
          </a:prstGeom>
          <a:noFill/>
          <a:ln>
            <a:noFill/>
          </a:ln>
        </p:spPr>
      </p:pic>
      <p:sp>
        <p:nvSpPr>
          <p:cNvPr id="548" name="Google Shape;548;p87"/>
          <p:cNvSpPr txBox="1">
            <a:spLocks noGrp="1"/>
          </p:cNvSpPr>
          <p:nvPr>
            <p:ph type="title"/>
          </p:nvPr>
        </p:nvSpPr>
        <p:spPr>
          <a:xfrm>
            <a:off x="502565" y="191793"/>
            <a:ext cx="4947975" cy="528975"/>
          </a:xfrm>
          <a:prstGeom prst="rect">
            <a:avLst/>
          </a:prstGeom>
          <a:noFill/>
          <a:ln>
            <a:noFill/>
          </a:ln>
        </p:spPr>
        <p:txBody>
          <a:bodyPr spcFirstLastPara="1" wrap="square" lIns="121900" tIns="60925" rIns="121900" bIns="60925" anchor="b" anchorCtr="0">
            <a:noAutofit/>
          </a:bodyPr>
          <a:lstStyle>
            <a:lvl1pPr lvl="0" algn="l">
              <a:lnSpc>
                <a:spcPct val="80000"/>
              </a:lnSpc>
              <a:spcBef>
                <a:spcPts val="0"/>
              </a:spcBef>
              <a:spcAft>
                <a:spcPts val="0"/>
              </a:spcAft>
              <a:buClr>
                <a:srgbClr val="EE6C37"/>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49" name="Google Shape;549;p87"/>
          <p:cNvSpPr txBox="1">
            <a:spLocks noGrp="1"/>
          </p:cNvSpPr>
          <p:nvPr>
            <p:ph type="sldNum" idx="12"/>
          </p:nvPr>
        </p:nvSpPr>
        <p:spPr>
          <a:xfrm>
            <a:off x="8685968" y="4564575"/>
            <a:ext cx="309375" cy="273825"/>
          </a:xfrm>
          <a:prstGeom prst="rect">
            <a:avLst/>
          </a:prstGeom>
          <a:noFill/>
          <a:ln>
            <a:noFill/>
          </a:ln>
        </p:spPr>
        <p:txBody>
          <a:bodyPr spcFirstLastPara="1" wrap="square" lIns="121900" tIns="60925" rIns="121900" bIns="60925" anchor="ctr" anchorCtr="0">
            <a:noAutofit/>
          </a:bodyPr>
          <a:lstStyle>
            <a:lvl1pPr marL="0" marR="0" lvl="0"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6208894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3_Content_3">
  <p:cSld name="3_Content_3">
    <p:spTree>
      <p:nvGrpSpPr>
        <p:cNvPr id="1" name="Shape 550"/>
        <p:cNvGrpSpPr/>
        <p:nvPr/>
      </p:nvGrpSpPr>
      <p:grpSpPr>
        <a:xfrm>
          <a:off x="0" y="0"/>
          <a:ext cx="0" cy="0"/>
          <a:chOff x="0" y="0"/>
          <a:chExt cx="0" cy="0"/>
        </a:xfrm>
      </p:grpSpPr>
      <p:pic>
        <p:nvPicPr>
          <p:cNvPr id="551" name="Google Shape;551;p88"/>
          <p:cNvPicPr preferRelativeResize="0"/>
          <p:nvPr/>
        </p:nvPicPr>
        <p:blipFill rotWithShape="1">
          <a:blip r:embed="rId2">
            <a:alphaModFix/>
          </a:blip>
          <a:srcRect/>
          <a:stretch/>
        </p:blipFill>
        <p:spPr>
          <a:xfrm rot="10800000">
            <a:off x="-2" y="-23702"/>
            <a:ext cx="254834" cy="5194979"/>
          </a:xfrm>
          <a:prstGeom prst="rect">
            <a:avLst/>
          </a:prstGeom>
          <a:noFill/>
          <a:ln>
            <a:noFill/>
          </a:ln>
        </p:spPr>
      </p:pic>
      <p:sp>
        <p:nvSpPr>
          <p:cNvPr id="552" name="Google Shape;552;p88"/>
          <p:cNvSpPr/>
          <p:nvPr/>
        </p:nvSpPr>
        <p:spPr>
          <a:xfrm>
            <a:off x="7060257" y="4429125"/>
            <a:ext cx="2083725" cy="714375"/>
          </a:xfrm>
          <a:prstGeom prst="rect">
            <a:avLst/>
          </a:prstGeom>
          <a:solidFill>
            <a:schemeClr val="lt1"/>
          </a:solidFill>
          <a:ln>
            <a:noFill/>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425" b="0" i="0" u="none" strike="noStrike" cap="none">
              <a:solidFill>
                <a:schemeClr val="lt1"/>
              </a:solidFill>
              <a:latin typeface="Arial"/>
              <a:ea typeface="Arial"/>
              <a:cs typeface="Arial"/>
              <a:sym typeface="Arial"/>
            </a:endParaRPr>
          </a:p>
        </p:txBody>
      </p:sp>
      <p:pic>
        <p:nvPicPr>
          <p:cNvPr id="553" name="Google Shape;553;p88"/>
          <p:cNvPicPr preferRelativeResize="0"/>
          <p:nvPr/>
        </p:nvPicPr>
        <p:blipFill rotWithShape="1">
          <a:blip r:embed="rId3">
            <a:alphaModFix/>
          </a:blip>
          <a:srcRect/>
          <a:stretch/>
        </p:blipFill>
        <p:spPr>
          <a:xfrm>
            <a:off x="493619" y="686827"/>
            <a:ext cx="8469488" cy="45668"/>
          </a:xfrm>
          <a:prstGeom prst="rect">
            <a:avLst/>
          </a:prstGeom>
          <a:noFill/>
          <a:ln>
            <a:noFill/>
          </a:ln>
        </p:spPr>
      </p:pic>
      <p:sp>
        <p:nvSpPr>
          <p:cNvPr id="554" name="Google Shape;554;p88"/>
          <p:cNvSpPr txBox="1">
            <a:spLocks noGrp="1"/>
          </p:cNvSpPr>
          <p:nvPr>
            <p:ph type="title"/>
          </p:nvPr>
        </p:nvSpPr>
        <p:spPr>
          <a:xfrm>
            <a:off x="502564" y="191793"/>
            <a:ext cx="8462700" cy="528975"/>
          </a:xfrm>
          <a:prstGeom prst="rect">
            <a:avLst/>
          </a:prstGeom>
          <a:noFill/>
          <a:ln>
            <a:noFill/>
          </a:ln>
        </p:spPr>
        <p:txBody>
          <a:bodyPr spcFirstLastPara="1" wrap="square" lIns="121900" tIns="60925" rIns="121900" bIns="60925" anchor="b" anchorCtr="0">
            <a:noAutofit/>
          </a:bodyPr>
          <a:lstStyle>
            <a:lvl1pPr lvl="0" algn="l">
              <a:lnSpc>
                <a:spcPct val="80000"/>
              </a:lnSpc>
              <a:spcBef>
                <a:spcPts val="0"/>
              </a:spcBef>
              <a:spcAft>
                <a:spcPts val="0"/>
              </a:spcAft>
              <a:buClr>
                <a:srgbClr val="EE6C37"/>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55" name="Google Shape;555;p88"/>
          <p:cNvSpPr txBox="1">
            <a:spLocks noGrp="1"/>
          </p:cNvSpPr>
          <p:nvPr>
            <p:ph type="sldNum" idx="12"/>
          </p:nvPr>
        </p:nvSpPr>
        <p:spPr>
          <a:xfrm>
            <a:off x="8685967" y="4564575"/>
            <a:ext cx="309375" cy="273825"/>
          </a:xfrm>
          <a:prstGeom prst="rect">
            <a:avLst/>
          </a:prstGeom>
          <a:noFill/>
          <a:ln>
            <a:noFill/>
          </a:ln>
        </p:spPr>
        <p:txBody>
          <a:bodyPr spcFirstLastPara="1" wrap="square" lIns="121900" tIns="60925" rIns="121900" bIns="60925" anchor="ctr" anchorCtr="0">
            <a:noAutofit/>
          </a:bodyPr>
          <a:lstStyle>
            <a:lvl1pPr marL="0" marR="0" lvl="0"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100"/>
              <a:buFont typeface="Arial"/>
              <a:buNone/>
              <a:defRPr sz="825"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064447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Agenda 1">
  <p:cSld name="Agenda 1">
    <p:spTree>
      <p:nvGrpSpPr>
        <p:cNvPr id="1" name="Shape 556"/>
        <p:cNvGrpSpPr/>
        <p:nvPr/>
      </p:nvGrpSpPr>
      <p:grpSpPr>
        <a:xfrm>
          <a:off x="0" y="0"/>
          <a:ext cx="0" cy="0"/>
          <a:chOff x="0" y="0"/>
          <a:chExt cx="0" cy="0"/>
        </a:xfrm>
      </p:grpSpPr>
      <p:sp>
        <p:nvSpPr>
          <p:cNvPr id="557" name="Google Shape;557;p89"/>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558" name="Google Shape;558;p89"/>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93749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wo">
    <p:spTree>
      <p:nvGrpSpPr>
        <p:cNvPr id="1" name=""/>
        <p:cNvGrpSpPr/>
        <p:nvPr/>
      </p:nvGrpSpPr>
      <p:grpSpPr>
        <a:xfrm>
          <a:off x="0" y="0"/>
          <a:ext cx="0" cy="0"/>
          <a:chOff x="0" y="0"/>
          <a:chExt cx="0" cy="0"/>
        </a:xfrm>
      </p:grpSpPr>
      <p:sp>
        <p:nvSpPr>
          <p:cNvPr id="20" name="Title 23"/>
          <p:cNvSpPr>
            <a:spLocks noGrp="1"/>
          </p:cNvSpPr>
          <p:nvPr>
            <p:ph type="title" hasCustomPrompt="1"/>
          </p:nvPr>
        </p:nvSpPr>
        <p:spPr/>
        <p:txBody>
          <a:bodyPr/>
          <a:lstStyle/>
          <a:p>
            <a:r>
              <a:rPr lang="en-US" noProof="0"/>
              <a:t>Insert banner statement here</a:t>
            </a:r>
            <a:endParaRPr lang="en-US" dirty="0"/>
          </a:p>
        </p:txBody>
      </p:sp>
      <p:sp>
        <p:nvSpPr>
          <p:cNvPr id="34" name="Content Placeholder 2"/>
          <p:cNvSpPr>
            <a:spLocks noGrp="1"/>
          </p:cNvSpPr>
          <p:nvPr>
            <p:ph sz="quarter" idx="24"/>
            <p:custDataLst>
              <p:tags r:id="rId1"/>
            </p:custDataLst>
          </p:nvPr>
        </p:nvSpPr>
        <p:spPr>
          <a:xfrm>
            <a:off x="482138" y="1464385"/>
            <a:ext cx="4023360" cy="2922718"/>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6" name="Content Placeholder 3"/>
          <p:cNvSpPr>
            <a:spLocks noGrp="1"/>
          </p:cNvSpPr>
          <p:nvPr>
            <p:ph sz="quarter" idx="25"/>
            <p:custDataLst>
              <p:tags r:id="rId2"/>
            </p:custDataLst>
          </p:nvPr>
        </p:nvSpPr>
        <p:spPr>
          <a:xfrm>
            <a:off x="4638502" y="1464385"/>
            <a:ext cx="4023360" cy="2922718"/>
          </a:xfrm>
        </p:spPr>
        <p:txBody>
          <a:bodyPr tIns="0" bIns="0"/>
          <a:lstStyle>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 name="Page Number"/>
          <p:cNvSpPr txBox="1"/>
          <p:nvPr userDrawn="1">
            <p:custDataLst>
              <p:tags r:id="rId3"/>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38"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42" name="Report Date"/>
          <p:cNvSpPr txBox="1"/>
          <p:nvPr userDrawn="1">
            <p:custDataLst>
              <p:tags r:id="rId4"/>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40" name="Section Footer"/>
          <p:cNvSpPr txBox="1"/>
          <p:nvPr userDrawn="1">
            <p:custDataLst>
              <p:tags r:id="rId5"/>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17" name="Disclaimer" hidden="1"/>
          <p:cNvSpPr txBox="1"/>
          <p:nvPr userDrawn="1">
            <p:custDataLst>
              <p:tags r:id="rId6"/>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43" name="Presentation Disclaimer"/>
          <p:cNvSpPr txBox="1"/>
          <p:nvPr userDrawn="1">
            <p:custDataLst>
              <p:tags r:id="rId7"/>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41" name="Executive Summary" hidden="1"/>
          <p:cNvSpPr txBox="1"/>
          <p:nvPr userDrawn="1">
            <p:custDataLst>
              <p:tags r:id="rId8"/>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16" name="Section Header"/>
          <p:cNvSpPr txBox="1"/>
          <p:nvPr userDrawn="1">
            <p:custDataLst>
              <p:tags r:id="rId9"/>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21" name="Date/Filepath" hidden="1"/>
          <p:cNvSpPr txBox="1"/>
          <p:nvPr userDrawn="1">
            <p:custDataLst>
              <p:tags r:id="rId10"/>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19"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7097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One Column">
  <p:cSld name="One Column">
    <p:spTree>
      <p:nvGrpSpPr>
        <p:cNvPr id="1" name="Shape 559"/>
        <p:cNvGrpSpPr/>
        <p:nvPr/>
      </p:nvGrpSpPr>
      <p:grpSpPr>
        <a:xfrm>
          <a:off x="0" y="0"/>
          <a:ext cx="0" cy="0"/>
          <a:chOff x="0" y="0"/>
          <a:chExt cx="0" cy="0"/>
        </a:xfrm>
      </p:grpSpPr>
      <p:pic>
        <p:nvPicPr>
          <p:cNvPr id="560" name="Google Shape;560;p90"/>
          <p:cNvPicPr preferRelativeResize="0"/>
          <p:nvPr/>
        </p:nvPicPr>
        <p:blipFill rotWithShape="1">
          <a:blip r:embed="rId2">
            <a:alphaModFix/>
          </a:blip>
          <a:srcRect/>
          <a:stretch/>
        </p:blipFill>
        <p:spPr>
          <a:xfrm>
            <a:off x="1191" y="1191"/>
            <a:ext cx="1191" cy="1191"/>
          </a:xfrm>
          <a:prstGeom prst="rect">
            <a:avLst/>
          </a:prstGeom>
          <a:noFill/>
          <a:ln>
            <a:noFill/>
          </a:ln>
        </p:spPr>
      </p:pic>
      <p:sp>
        <p:nvSpPr>
          <p:cNvPr id="561" name="Google Shape;561;p90"/>
          <p:cNvSpPr txBox="1">
            <a:spLocks noGrp="1"/>
          </p:cNvSpPr>
          <p:nvPr>
            <p:ph type="title"/>
          </p:nvPr>
        </p:nvSpPr>
        <p:spPr>
          <a:xfrm>
            <a:off x="332185" y="288036"/>
            <a:ext cx="8479575" cy="630900"/>
          </a:xfrm>
          <a:prstGeom prst="rect">
            <a:avLst/>
          </a:prstGeom>
          <a:noFill/>
          <a:ln>
            <a:noFill/>
          </a:ln>
        </p:spPr>
        <p:txBody>
          <a:bodyPr spcFirstLastPara="1" wrap="square" lIns="0" tIns="0" rIns="0" bIns="0" anchor="b" anchorCtr="0">
            <a:noAutofit/>
          </a:bodyPr>
          <a:lstStyle>
            <a:lvl1pPr lvl="0" algn="l">
              <a:lnSpc>
                <a:spcPct val="85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2" name="Google Shape;562;p90"/>
          <p:cNvSpPr txBox="1">
            <a:spLocks noGrp="1"/>
          </p:cNvSpPr>
          <p:nvPr>
            <p:ph type="subTitle" idx="1"/>
          </p:nvPr>
        </p:nvSpPr>
        <p:spPr>
          <a:xfrm>
            <a:off x="332185" y="957159"/>
            <a:ext cx="8479575" cy="24007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800"/>
              <a:buNone/>
              <a:defRPr sz="1350" b="1">
                <a:solidFill>
                  <a:schemeClr val="accent1"/>
                </a:solidFill>
              </a:defRPr>
            </a:lvl1pPr>
            <a:lvl2pPr lvl="1" algn="l">
              <a:lnSpc>
                <a:spcPct val="100000"/>
              </a:lnSpc>
              <a:spcBef>
                <a:spcPts val="0"/>
              </a:spcBef>
              <a:spcAft>
                <a:spcPts val="0"/>
              </a:spcAft>
              <a:buClr>
                <a:schemeClr val="dk2"/>
              </a:buClr>
              <a:buSzPts val="1800"/>
              <a:buNone/>
              <a:defRPr sz="1350" b="1">
                <a:solidFill>
                  <a:schemeClr val="dk2"/>
                </a:solidFill>
              </a:defRPr>
            </a:lvl2pPr>
            <a:lvl3pPr lvl="2" algn="l">
              <a:lnSpc>
                <a:spcPct val="100000"/>
              </a:lnSpc>
              <a:spcBef>
                <a:spcPts val="0"/>
              </a:spcBef>
              <a:spcAft>
                <a:spcPts val="0"/>
              </a:spcAft>
              <a:buClr>
                <a:schemeClr val="dk2"/>
              </a:buClr>
              <a:buSzPts val="1800"/>
              <a:buNone/>
              <a:defRPr sz="1350" b="1">
                <a:solidFill>
                  <a:schemeClr val="dk2"/>
                </a:solidFill>
              </a:defRPr>
            </a:lvl3pPr>
            <a:lvl4pPr lvl="3" algn="l">
              <a:lnSpc>
                <a:spcPct val="100000"/>
              </a:lnSpc>
              <a:spcBef>
                <a:spcPts val="0"/>
              </a:spcBef>
              <a:spcAft>
                <a:spcPts val="0"/>
              </a:spcAft>
              <a:buClr>
                <a:schemeClr val="dk2"/>
              </a:buClr>
              <a:buSzPts val="1800"/>
              <a:buNone/>
              <a:defRPr sz="1350" b="1">
                <a:solidFill>
                  <a:schemeClr val="dk2"/>
                </a:solidFill>
              </a:defRPr>
            </a:lvl4pPr>
            <a:lvl5pPr lvl="4" algn="l">
              <a:lnSpc>
                <a:spcPct val="100000"/>
              </a:lnSpc>
              <a:spcBef>
                <a:spcPts val="0"/>
              </a:spcBef>
              <a:spcAft>
                <a:spcPts val="0"/>
              </a:spcAft>
              <a:buClr>
                <a:schemeClr val="dk2"/>
              </a:buClr>
              <a:buSzPts val="1800"/>
              <a:buNone/>
              <a:defRPr sz="1350" b="1">
                <a:solidFill>
                  <a:schemeClr val="dk2"/>
                </a:solidFill>
              </a:defRPr>
            </a:lvl5pPr>
            <a:lvl6pPr lvl="5" algn="l">
              <a:lnSpc>
                <a:spcPct val="100000"/>
              </a:lnSpc>
              <a:spcBef>
                <a:spcPts val="0"/>
              </a:spcBef>
              <a:spcAft>
                <a:spcPts val="0"/>
              </a:spcAft>
              <a:buClr>
                <a:schemeClr val="dk2"/>
              </a:buClr>
              <a:buSzPts val="1800"/>
              <a:buNone/>
              <a:defRPr sz="1350" b="1">
                <a:solidFill>
                  <a:schemeClr val="dk2"/>
                </a:solidFill>
              </a:defRPr>
            </a:lvl6pPr>
            <a:lvl7pPr lvl="6" algn="l">
              <a:lnSpc>
                <a:spcPct val="100000"/>
              </a:lnSpc>
              <a:spcBef>
                <a:spcPts val="0"/>
              </a:spcBef>
              <a:spcAft>
                <a:spcPts val="0"/>
              </a:spcAft>
              <a:buClr>
                <a:schemeClr val="dk2"/>
              </a:buClr>
              <a:buSzPts val="1800"/>
              <a:buNone/>
              <a:defRPr sz="1350" b="1">
                <a:solidFill>
                  <a:schemeClr val="dk2"/>
                </a:solidFill>
              </a:defRPr>
            </a:lvl7pPr>
            <a:lvl8pPr lvl="7" algn="l">
              <a:lnSpc>
                <a:spcPct val="100000"/>
              </a:lnSpc>
              <a:spcBef>
                <a:spcPts val="0"/>
              </a:spcBef>
              <a:spcAft>
                <a:spcPts val="0"/>
              </a:spcAft>
              <a:buClr>
                <a:schemeClr val="dk2"/>
              </a:buClr>
              <a:buSzPts val="1800"/>
              <a:buNone/>
              <a:defRPr sz="1350" b="1">
                <a:solidFill>
                  <a:schemeClr val="dk2"/>
                </a:solidFill>
              </a:defRPr>
            </a:lvl8pPr>
            <a:lvl9pPr lvl="8" algn="l">
              <a:lnSpc>
                <a:spcPct val="100000"/>
              </a:lnSpc>
              <a:spcBef>
                <a:spcPts val="0"/>
              </a:spcBef>
              <a:spcAft>
                <a:spcPts val="0"/>
              </a:spcAft>
              <a:buClr>
                <a:schemeClr val="dk2"/>
              </a:buClr>
              <a:buSzPts val="1800"/>
              <a:buNone/>
              <a:defRPr sz="1350" b="1">
                <a:solidFill>
                  <a:schemeClr val="dk2"/>
                </a:solidFill>
              </a:defRPr>
            </a:lvl9pPr>
          </a:lstStyle>
          <a:p>
            <a:endParaRPr/>
          </a:p>
        </p:txBody>
      </p:sp>
      <p:sp>
        <p:nvSpPr>
          <p:cNvPr id="563" name="Google Shape;563;p90"/>
          <p:cNvSpPr txBox="1">
            <a:spLocks noGrp="1"/>
          </p:cNvSpPr>
          <p:nvPr>
            <p:ph type="body" idx="2"/>
          </p:nvPr>
        </p:nvSpPr>
        <p:spPr>
          <a:xfrm>
            <a:off x="329184" y="1300163"/>
            <a:ext cx="7157475" cy="3363300"/>
          </a:xfrm>
          <a:prstGeom prst="rect">
            <a:avLst/>
          </a:prstGeom>
          <a:noFill/>
          <a:ln>
            <a:noFill/>
          </a:ln>
        </p:spPr>
        <p:txBody>
          <a:bodyPr spcFirstLastPara="1" wrap="square" lIns="0" tIns="0" rIns="0" bIns="0" anchor="t" anchorCtr="0">
            <a:noAutofit/>
          </a:bodyPr>
          <a:lstStyle>
            <a:lvl1pPr marL="342900" lvl="0" indent="-257175" algn="l">
              <a:lnSpc>
                <a:spcPct val="100000"/>
              </a:lnSpc>
              <a:spcBef>
                <a:spcPts val="0"/>
              </a:spcBef>
              <a:spcAft>
                <a:spcPts val="0"/>
              </a:spcAft>
              <a:buClr>
                <a:schemeClr val="dk1"/>
              </a:buClr>
              <a:buSzPts val="1800"/>
              <a:buChar char="•"/>
              <a:defRPr/>
            </a:lvl1pPr>
            <a:lvl2pPr marL="685800" lvl="1" indent="-257175" algn="l">
              <a:lnSpc>
                <a:spcPct val="100000"/>
              </a:lnSpc>
              <a:spcBef>
                <a:spcPts val="450"/>
              </a:spcBef>
              <a:spcAft>
                <a:spcPts val="0"/>
              </a:spcAft>
              <a:buClr>
                <a:schemeClr val="dk1"/>
              </a:buClr>
              <a:buSzPts val="1800"/>
              <a:buChar char="–"/>
              <a:defRPr/>
            </a:lvl2pPr>
            <a:lvl3pPr marL="1028700" lvl="2" indent="-257175" algn="l">
              <a:lnSpc>
                <a:spcPct val="100000"/>
              </a:lnSpc>
              <a:spcBef>
                <a:spcPts val="450"/>
              </a:spcBef>
              <a:spcAft>
                <a:spcPts val="0"/>
              </a:spcAft>
              <a:buClr>
                <a:schemeClr val="dk1"/>
              </a:buClr>
              <a:buSzPts val="1800"/>
              <a:buChar char="•"/>
              <a:defRPr/>
            </a:lvl3pPr>
            <a:lvl4pPr marL="1371600" lvl="3" indent="-257175" algn="l">
              <a:lnSpc>
                <a:spcPct val="100000"/>
              </a:lnSpc>
              <a:spcBef>
                <a:spcPts val="450"/>
              </a:spcBef>
              <a:spcAft>
                <a:spcPts val="0"/>
              </a:spcAft>
              <a:buClr>
                <a:schemeClr val="dk1"/>
              </a:buClr>
              <a:buSzPts val="1800"/>
              <a:buChar char="–"/>
              <a:defRPr/>
            </a:lvl4pPr>
            <a:lvl5pPr marL="1714500" lvl="4" indent="-257175" algn="l">
              <a:lnSpc>
                <a:spcPct val="100000"/>
              </a:lnSpc>
              <a:spcBef>
                <a:spcPts val="450"/>
              </a:spcBef>
              <a:spcAft>
                <a:spcPts val="0"/>
              </a:spcAft>
              <a:buClr>
                <a:schemeClr val="dk1"/>
              </a:buClr>
              <a:buSzPts val="1800"/>
              <a:buChar char="•"/>
              <a:defRPr/>
            </a:lvl5pPr>
            <a:lvl6pPr marL="2057400" lvl="5" indent="-257175" algn="l">
              <a:lnSpc>
                <a:spcPct val="100000"/>
              </a:lnSpc>
              <a:spcBef>
                <a:spcPts val="450"/>
              </a:spcBef>
              <a:spcAft>
                <a:spcPts val="0"/>
              </a:spcAft>
              <a:buClr>
                <a:schemeClr val="dk1"/>
              </a:buClr>
              <a:buSzPts val="1800"/>
              <a:buChar char="–"/>
              <a:defRPr/>
            </a:lvl6pPr>
            <a:lvl7pPr marL="2400300" lvl="6" indent="-257175" algn="l">
              <a:lnSpc>
                <a:spcPct val="100000"/>
              </a:lnSpc>
              <a:spcBef>
                <a:spcPts val="450"/>
              </a:spcBef>
              <a:spcAft>
                <a:spcPts val="0"/>
              </a:spcAft>
              <a:buClr>
                <a:schemeClr val="dk1"/>
              </a:buClr>
              <a:buSzPts val="1800"/>
              <a:buChar char="•"/>
              <a:defRPr/>
            </a:lvl7pPr>
            <a:lvl8pPr marL="2743200" lvl="7" indent="-257175" algn="l">
              <a:lnSpc>
                <a:spcPct val="100000"/>
              </a:lnSpc>
              <a:spcBef>
                <a:spcPts val="450"/>
              </a:spcBef>
              <a:spcAft>
                <a:spcPts val="0"/>
              </a:spcAft>
              <a:buClr>
                <a:schemeClr val="dk1"/>
              </a:buClr>
              <a:buSzPts val="1800"/>
              <a:buChar char="–"/>
              <a:defRPr/>
            </a:lvl8pPr>
            <a:lvl9pPr marL="3086100" lvl="8" indent="-257175" algn="l">
              <a:lnSpc>
                <a:spcPct val="100000"/>
              </a:lnSpc>
              <a:spcBef>
                <a:spcPts val="450"/>
              </a:spcBef>
              <a:spcAft>
                <a:spcPts val="450"/>
              </a:spcAft>
              <a:buClr>
                <a:schemeClr val="dk1"/>
              </a:buClr>
              <a:buSzPts val="1800"/>
              <a:buChar char="•"/>
              <a:defRPr/>
            </a:lvl9pPr>
          </a:lstStyle>
          <a:p>
            <a:endParaRPr/>
          </a:p>
        </p:txBody>
      </p:sp>
      <p:sp>
        <p:nvSpPr>
          <p:cNvPr id="564" name="Google Shape;564;p90"/>
          <p:cNvSpPr txBox="1">
            <a:spLocks noGrp="1"/>
          </p:cNvSpPr>
          <p:nvPr>
            <p:ph type="body" idx="3"/>
          </p:nvPr>
        </p:nvSpPr>
        <p:spPr>
          <a:xfrm>
            <a:off x="1824228" y="4766308"/>
            <a:ext cx="5486400" cy="205650"/>
          </a:xfrm>
          <a:prstGeom prst="rect">
            <a:avLst/>
          </a:prstGeom>
          <a:noFill/>
          <a:ln>
            <a:noFill/>
          </a:ln>
        </p:spPr>
        <p:txBody>
          <a:bodyPr spcFirstLastPara="1" wrap="square" lIns="0" tIns="0" rIns="0" bIns="0" anchor="b" anchorCtr="0">
            <a:noAutofit/>
          </a:bodyPr>
          <a:lstStyle>
            <a:lvl1pPr marL="342900" lvl="0" indent="-171450" algn="l">
              <a:lnSpc>
                <a:spcPct val="100000"/>
              </a:lnSpc>
              <a:spcBef>
                <a:spcPts val="0"/>
              </a:spcBef>
              <a:spcAft>
                <a:spcPts val="0"/>
              </a:spcAft>
              <a:buClr>
                <a:schemeClr val="dk1"/>
              </a:buClr>
              <a:buSzPts val="750"/>
              <a:buFont typeface="Arial"/>
              <a:buNone/>
              <a:defRPr sz="563"/>
            </a:lvl1pPr>
            <a:lvl2pPr marL="685800" lvl="1" indent="-171450" algn="l">
              <a:lnSpc>
                <a:spcPct val="100000"/>
              </a:lnSpc>
              <a:spcBef>
                <a:spcPts val="0"/>
              </a:spcBef>
              <a:spcAft>
                <a:spcPts val="0"/>
              </a:spcAft>
              <a:buClr>
                <a:schemeClr val="dk1"/>
              </a:buClr>
              <a:buSzPts val="750"/>
              <a:buFont typeface="Arial"/>
              <a:buNone/>
              <a:defRPr sz="563"/>
            </a:lvl2pPr>
            <a:lvl3pPr marL="1028700" lvl="2" indent="-171450" algn="l">
              <a:lnSpc>
                <a:spcPct val="100000"/>
              </a:lnSpc>
              <a:spcBef>
                <a:spcPts val="0"/>
              </a:spcBef>
              <a:spcAft>
                <a:spcPts val="0"/>
              </a:spcAft>
              <a:buClr>
                <a:schemeClr val="dk1"/>
              </a:buClr>
              <a:buSzPts val="750"/>
              <a:buFont typeface="Arial"/>
              <a:buNone/>
              <a:defRPr sz="563"/>
            </a:lvl3pPr>
            <a:lvl4pPr marL="1371600" lvl="3" indent="-171450" algn="l">
              <a:lnSpc>
                <a:spcPct val="100000"/>
              </a:lnSpc>
              <a:spcBef>
                <a:spcPts val="0"/>
              </a:spcBef>
              <a:spcAft>
                <a:spcPts val="0"/>
              </a:spcAft>
              <a:buClr>
                <a:schemeClr val="dk1"/>
              </a:buClr>
              <a:buSzPts val="750"/>
              <a:buFont typeface="Arial"/>
              <a:buNone/>
              <a:defRPr sz="563"/>
            </a:lvl4pPr>
            <a:lvl5pPr marL="1714500" lvl="4" indent="-171450" algn="l">
              <a:lnSpc>
                <a:spcPct val="100000"/>
              </a:lnSpc>
              <a:spcBef>
                <a:spcPts val="0"/>
              </a:spcBef>
              <a:spcAft>
                <a:spcPts val="0"/>
              </a:spcAft>
              <a:buClr>
                <a:schemeClr val="dk1"/>
              </a:buClr>
              <a:buSzPts val="750"/>
              <a:buFont typeface="Arial"/>
              <a:buNone/>
              <a:defRPr sz="563"/>
            </a:lvl5pPr>
            <a:lvl6pPr marL="2057400" lvl="5" indent="-171450" algn="l">
              <a:lnSpc>
                <a:spcPct val="100000"/>
              </a:lnSpc>
              <a:spcBef>
                <a:spcPts val="0"/>
              </a:spcBef>
              <a:spcAft>
                <a:spcPts val="0"/>
              </a:spcAft>
              <a:buClr>
                <a:schemeClr val="dk1"/>
              </a:buClr>
              <a:buSzPts val="750"/>
              <a:buFont typeface="Arial"/>
              <a:buNone/>
              <a:defRPr sz="563"/>
            </a:lvl6pPr>
            <a:lvl7pPr marL="2400300" lvl="6" indent="-171450" algn="l">
              <a:lnSpc>
                <a:spcPct val="100000"/>
              </a:lnSpc>
              <a:spcBef>
                <a:spcPts val="0"/>
              </a:spcBef>
              <a:spcAft>
                <a:spcPts val="0"/>
              </a:spcAft>
              <a:buClr>
                <a:schemeClr val="dk1"/>
              </a:buClr>
              <a:buSzPts val="750"/>
              <a:buFont typeface="Arial"/>
              <a:buNone/>
              <a:defRPr sz="563"/>
            </a:lvl7pPr>
            <a:lvl8pPr marL="2743200" lvl="7" indent="-171450" algn="l">
              <a:lnSpc>
                <a:spcPct val="100000"/>
              </a:lnSpc>
              <a:spcBef>
                <a:spcPts val="0"/>
              </a:spcBef>
              <a:spcAft>
                <a:spcPts val="0"/>
              </a:spcAft>
              <a:buClr>
                <a:schemeClr val="dk1"/>
              </a:buClr>
              <a:buSzPts val="750"/>
              <a:buFont typeface="Arial"/>
              <a:buNone/>
              <a:defRPr sz="563"/>
            </a:lvl8pPr>
            <a:lvl9pPr marL="3086100" lvl="8" indent="-171450" algn="l">
              <a:lnSpc>
                <a:spcPct val="100000"/>
              </a:lnSpc>
              <a:spcBef>
                <a:spcPts val="0"/>
              </a:spcBef>
              <a:spcAft>
                <a:spcPts val="0"/>
              </a:spcAft>
              <a:buClr>
                <a:schemeClr val="dk1"/>
              </a:buClr>
              <a:buSzPts val="750"/>
              <a:buFont typeface="Arial"/>
              <a:buNone/>
              <a:defRPr sz="563"/>
            </a:lvl9pPr>
          </a:lstStyle>
          <a:p>
            <a:endParaRPr/>
          </a:p>
        </p:txBody>
      </p:sp>
      <p:sp>
        <p:nvSpPr>
          <p:cNvPr id="565" name="Google Shape;565;p90"/>
          <p:cNvSpPr txBox="1">
            <a:spLocks noGrp="1"/>
          </p:cNvSpPr>
          <p:nvPr>
            <p:ph type="dt" idx="10"/>
          </p:nvPr>
        </p:nvSpPr>
        <p:spPr>
          <a:xfrm>
            <a:off x="7488222" y="4766310"/>
            <a:ext cx="1323675" cy="102825"/>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endParaRPr/>
          </a:p>
        </p:txBody>
      </p:sp>
      <p:sp>
        <p:nvSpPr>
          <p:cNvPr id="566" name="Google Shape;566;p90"/>
          <p:cNvSpPr txBox="1">
            <a:spLocks noGrp="1"/>
          </p:cNvSpPr>
          <p:nvPr>
            <p:ph type="sldNum" idx="12"/>
          </p:nvPr>
        </p:nvSpPr>
        <p:spPr>
          <a:xfrm>
            <a:off x="7488222" y="4869180"/>
            <a:ext cx="132367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21456271"/>
      </p:ext>
    </p:extLst>
  </p:cSld>
  <p:clrMapOvr>
    <a:masterClrMapping/>
  </p:clrMapOvr>
  <p:extLst>
    <p:ext uri="{DCECCB84-F9BA-43D5-87BE-67443E8EF086}">
      <p15:sldGuideLst xmlns:p15="http://schemas.microsoft.com/office/powerpoint/2012/main">
        <p15:guide id="1" pos="628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_Title and Full Content">
  <p:cSld name="1_Title and Full Content">
    <p:spTree>
      <p:nvGrpSpPr>
        <p:cNvPr id="1" name="Shape 567"/>
        <p:cNvGrpSpPr/>
        <p:nvPr/>
      </p:nvGrpSpPr>
      <p:grpSpPr>
        <a:xfrm>
          <a:off x="0" y="0"/>
          <a:ext cx="0" cy="0"/>
          <a:chOff x="0" y="0"/>
          <a:chExt cx="0" cy="0"/>
        </a:xfrm>
      </p:grpSpPr>
      <p:sp>
        <p:nvSpPr>
          <p:cNvPr id="568" name="Google Shape;568;p91"/>
          <p:cNvSpPr txBox="1">
            <a:spLocks noGrp="1"/>
          </p:cNvSpPr>
          <p:nvPr>
            <p:ph type="title"/>
          </p:nvPr>
        </p:nvSpPr>
        <p:spPr>
          <a:xfrm>
            <a:off x="332185" y="281393"/>
            <a:ext cx="8479350" cy="375975"/>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000000"/>
              </a:buClr>
              <a:buSzPts val="2800"/>
              <a:buFont typeface="Georgia"/>
              <a:buNone/>
              <a:defRPr sz="21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9" name="Google Shape;569;p91"/>
          <p:cNvSpPr txBox="1">
            <a:spLocks noGrp="1"/>
          </p:cNvSpPr>
          <p:nvPr>
            <p:ph type="body" idx="1"/>
          </p:nvPr>
        </p:nvSpPr>
        <p:spPr>
          <a:xfrm>
            <a:off x="332185" y="1577340"/>
            <a:ext cx="8479350" cy="3055275"/>
          </a:xfrm>
          <a:prstGeom prst="rect">
            <a:avLst/>
          </a:prstGeom>
          <a:noFill/>
          <a:ln>
            <a:noFill/>
          </a:ln>
        </p:spPr>
        <p:txBody>
          <a:bodyPr spcFirstLastPara="1" wrap="square" lIns="0" tIns="0" rIns="0" bIns="0" anchor="t" anchorCtr="0">
            <a:noAutofit/>
          </a:bodyPr>
          <a:lstStyle>
            <a:lvl1pPr marL="342900" lvl="0" indent="-261938" algn="l">
              <a:lnSpc>
                <a:spcPct val="100000"/>
              </a:lnSpc>
              <a:spcBef>
                <a:spcPts val="0"/>
              </a:spcBef>
              <a:spcAft>
                <a:spcPts val="0"/>
              </a:spcAft>
              <a:buClr>
                <a:schemeClr val="accent3"/>
              </a:buClr>
              <a:buSzPts val="1900"/>
              <a:buChar char="•"/>
              <a:defRPr b="0">
                <a:solidFill>
                  <a:schemeClr val="accent3"/>
                </a:solidFill>
              </a:defRPr>
            </a:lvl1pPr>
            <a:lvl2pPr marL="685800" lvl="1" indent="-247650" algn="l">
              <a:lnSpc>
                <a:spcPct val="100000"/>
              </a:lnSpc>
              <a:spcBef>
                <a:spcPts val="900"/>
              </a:spcBef>
              <a:spcAft>
                <a:spcPts val="0"/>
              </a:spcAft>
              <a:buClr>
                <a:srgbClr val="464646"/>
              </a:buClr>
              <a:buSzPts val="1600"/>
              <a:buChar char="–"/>
              <a:defRPr>
                <a:solidFill>
                  <a:srgbClr val="464646"/>
                </a:solidFill>
              </a:defRPr>
            </a:lvl2pPr>
            <a:lvl3pPr marL="1028700" lvl="2" indent="-247650" algn="l">
              <a:lnSpc>
                <a:spcPct val="100000"/>
              </a:lnSpc>
              <a:spcBef>
                <a:spcPts val="525"/>
              </a:spcBef>
              <a:spcAft>
                <a:spcPts val="0"/>
              </a:spcAft>
              <a:buClr>
                <a:srgbClr val="464646"/>
              </a:buClr>
              <a:buSzPts val="1600"/>
              <a:buChar char="•"/>
              <a:defRPr>
                <a:solidFill>
                  <a:srgbClr val="464646"/>
                </a:solidFill>
              </a:defRPr>
            </a:lvl3pPr>
            <a:lvl4pPr marL="1371600" lvl="3" indent="-247650" algn="l">
              <a:lnSpc>
                <a:spcPct val="100000"/>
              </a:lnSpc>
              <a:spcBef>
                <a:spcPts val="525"/>
              </a:spcBef>
              <a:spcAft>
                <a:spcPts val="0"/>
              </a:spcAft>
              <a:buClr>
                <a:srgbClr val="464646"/>
              </a:buClr>
              <a:buSzPts val="1600"/>
              <a:buChar char="–"/>
              <a:defRPr>
                <a:solidFill>
                  <a:srgbClr val="464646"/>
                </a:solidFill>
              </a:defRPr>
            </a:lvl4pPr>
            <a:lvl5pPr marL="1714500" lvl="4" indent="-247650" algn="l">
              <a:lnSpc>
                <a:spcPct val="100000"/>
              </a:lnSpc>
              <a:spcBef>
                <a:spcPts val="525"/>
              </a:spcBef>
              <a:spcAft>
                <a:spcPts val="0"/>
              </a:spcAft>
              <a:buClr>
                <a:srgbClr val="464646"/>
              </a:buClr>
              <a:buSzPts val="1600"/>
              <a:buChar char="•"/>
              <a:defRPr>
                <a:solidFill>
                  <a:srgbClr val="464646"/>
                </a:solidFill>
              </a:defRPr>
            </a:lvl5pPr>
            <a:lvl6pPr marL="2057400" lvl="5" indent="-247650" algn="l">
              <a:lnSpc>
                <a:spcPct val="100000"/>
              </a:lnSpc>
              <a:spcBef>
                <a:spcPts val="525"/>
              </a:spcBef>
              <a:spcAft>
                <a:spcPts val="0"/>
              </a:spcAft>
              <a:buClr>
                <a:srgbClr val="464646"/>
              </a:buClr>
              <a:buSzPts val="1600"/>
              <a:buChar char="–"/>
              <a:defRPr>
                <a:solidFill>
                  <a:srgbClr val="464646"/>
                </a:solidFill>
              </a:defRPr>
            </a:lvl6pPr>
            <a:lvl7pPr marL="2400300" lvl="6" indent="-247650" algn="l">
              <a:lnSpc>
                <a:spcPct val="100000"/>
              </a:lnSpc>
              <a:spcBef>
                <a:spcPts val="525"/>
              </a:spcBef>
              <a:spcAft>
                <a:spcPts val="0"/>
              </a:spcAft>
              <a:buClr>
                <a:srgbClr val="464646"/>
              </a:buClr>
              <a:buSzPts val="1600"/>
              <a:buChar char="•"/>
              <a:defRPr>
                <a:solidFill>
                  <a:srgbClr val="464646"/>
                </a:solidFill>
              </a:defRPr>
            </a:lvl7pPr>
            <a:lvl8pPr marL="2743200" lvl="7" indent="-247650" algn="l">
              <a:lnSpc>
                <a:spcPct val="100000"/>
              </a:lnSpc>
              <a:spcBef>
                <a:spcPts val="525"/>
              </a:spcBef>
              <a:spcAft>
                <a:spcPts val="0"/>
              </a:spcAft>
              <a:buClr>
                <a:srgbClr val="464646"/>
              </a:buClr>
              <a:buSzPts val="1600"/>
              <a:buChar char="–"/>
              <a:defRPr>
                <a:solidFill>
                  <a:srgbClr val="464646"/>
                </a:solidFill>
              </a:defRPr>
            </a:lvl8pPr>
            <a:lvl9pPr marL="3086100" lvl="8" indent="-247650" algn="l">
              <a:lnSpc>
                <a:spcPct val="100000"/>
              </a:lnSpc>
              <a:spcBef>
                <a:spcPts val="525"/>
              </a:spcBef>
              <a:spcAft>
                <a:spcPts val="525"/>
              </a:spcAft>
              <a:buClr>
                <a:srgbClr val="464646"/>
              </a:buClr>
              <a:buSzPts val="1600"/>
              <a:buChar char="•"/>
              <a:defRPr>
                <a:solidFill>
                  <a:srgbClr val="464646"/>
                </a:solidFill>
              </a:defRPr>
            </a:lvl9pPr>
          </a:lstStyle>
          <a:p>
            <a:endParaRPr/>
          </a:p>
        </p:txBody>
      </p:sp>
    </p:spTree>
    <p:extLst>
      <p:ext uri="{BB962C8B-B14F-4D97-AF65-F5344CB8AC3E}">
        <p14:creationId xmlns:p14="http://schemas.microsoft.com/office/powerpoint/2010/main" val="36271604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no content - Subtitle">
  <p:cSld name="Title and no content - Subtitle">
    <p:spTree>
      <p:nvGrpSpPr>
        <p:cNvPr id="1" name="Shape 570"/>
        <p:cNvGrpSpPr/>
        <p:nvPr/>
      </p:nvGrpSpPr>
      <p:grpSpPr>
        <a:xfrm>
          <a:off x="0" y="0"/>
          <a:ext cx="0" cy="0"/>
          <a:chOff x="0" y="0"/>
          <a:chExt cx="0" cy="0"/>
        </a:xfrm>
      </p:grpSpPr>
      <p:sp>
        <p:nvSpPr>
          <p:cNvPr id="571" name="Google Shape;571;p92"/>
          <p:cNvSpPr txBox="1">
            <a:spLocks noGrp="1"/>
          </p:cNvSpPr>
          <p:nvPr>
            <p:ph type="title"/>
          </p:nvPr>
        </p:nvSpPr>
        <p:spPr>
          <a:xfrm>
            <a:off x="332186" y="322886"/>
            <a:ext cx="8479575"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30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2" name="Google Shape;572;p92"/>
          <p:cNvSpPr txBox="1">
            <a:spLocks noGrp="1"/>
          </p:cNvSpPr>
          <p:nvPr>
            <p:ph type="sldNum" idx="12"/>
          </p:nvPr>
        </p:nvSpPr>
        <p:spPr>
          <a:xfrm>
            <a:off x="7488222" y="4869180"/>
            <a:ext cx="132367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573" name="Google Shape;573;p92"/>
          <p:cNvSpPr txBox="1">
            <a:spLocks noGrp="1"/>
          </p:cNvSpPr>
          <p:nvPr>
            <p:ph type="subTitle" idx="1"/>
          </p:nvPr>
        </p:nvSpPr>
        <p:spPr>
          <a:xfrm>
            <a:off x="332184" y="664356"/>
            <a:ext cx="8479575" cy="664425"/>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000"/>
              <a:buNone/>
              <a:defRPr sz="1500" b="0">
                <a:solidFill>
                  <a:schemeClr val="dk1"/>
                </a:solidFill>
              </a:defRPr>
            </a:lvl1pPr>
            <a:lvl2pPr lvl="1" algn="l">
              <a:lnSpc>
                <a:spcPct val="85000"/>
              </a:lnSpc>
              <a:spcBef>
                <a:spcPts val="0"/>
              </a:spcBef>
              <a:spcAft>
                <a:spcPts val="0"/>
              </a:spcAft>
              <a:buClr>
                <a:schemeClr val="accent1"/>
              </a:buClr>
              <a:buSzPts val="2400"/>
              <a:buNone/>
              <a:defRPr sz="1800"/>
            </a:lvl2pPr>
            <a:lvl3pPr lvl="2" algn="l">
              <a:lnSpc>
                <a:spcPct val="85000"/>
              </a:lnSpc>
              <a:spcBef>
                <a:spcPts val="0"/>
              </a:spcBef>
              <a:spcAft>
                <a:spcPts val="0"/>
              </a:spcAft>
              <a:buClr>
                <a:schemeClr val="dk1"/>
              </a:buClr>
              <a:buSzPts val="2400"/>
              <a:buNone/>
              <a:defRPr sz="1800"/>
            </a:lvl3pPr>
            <a:lvl4pPr lvl="3" algn="l">
              <a:lnSpc>
                <a:spcPct val="85000"/>
              </a:lnSpc>
              <a:spcBef>
                <a:spcPts val="0"/>
              </a:spcBef>
              <a:spcAft>
                <a:spcPts val="0"/>
              </a:spcAft>
              <a:buClr>
                <a:schemeClr val="dk1"/>
              </a:buClr>
              <a:buSzPts val="2400"/>
              <a:buNone/>
              <a:defRPr sz="1800"/>
            </a:lvl4pPr>
            <a:lvl5pPr lvl="4" algn="l">
              <a:lnSpc>
                <a:spcPct val="85000"/>
              </a:lnSpc>
              <a:spcBef>
                <a:spcPts val="0"/>
              </a:spcBef>
              <a:spcAft>
                <a:spcPts val="0"/>
              </a:spcAft>
              <a:buClr>
                <a:schemeClr val="dk1"/>
              </a:buClr>
              <a:buSzPts val="2400"/>
              <a:buNone/>
              <a:defRPr sz="1800"/>
            </a:lvl5pPr>
            <a:lvl6pPr lvl="5" algn="l">
              <a:lnSpc>
                <a:spcPct val="85000"/>
              </a:lnSpc>
              <a:spcBef>
                <a:spcPts val="0"/>
              </a:spcBef>
              <a:spcAft>
                <a:spcPts val="0"/>
              </a:spcAft>
              <a:buClr>
                <a:schemeClr val="dk1"/>
              </a:buClr>
              <a:buSzPts val="2400"/>
              <a:buNone/>
              <a:defRPr sz="1800"/>
            </a:lvl6pPr>
            <a:lvl7pPr lvl="6" algn="l">
              <a:lnSpc>
                <a:spcPct val="85000"/>
              </a:lnSpc>
              <a:spcBef>
                <a:spcPts val="0"/>
              </a:spcBef>
              <a:spcAft>
                <a:spcPts val="0"/>
              </a:spcAft>
              <a:buClr>
                <a:schemeClr val="dk1"/>
              </a:buClr>
              <a:buSzPts val="2400"/>
              <a:buNone/>
              <a:defRPr sz="1800"/>
            </a:lvl7pPr>
            <a:lvl8pPr lvl="7" algn="l">
              <a:lnSpc>
                <a:spcPct val="85000"/>
              </a:lnSpc>
              <a:spcBef>
                <a:spcPts val="0"/>
              </a:spcBef>
              <a:spcAft>
                <a:spcPts val="0"/>
              </a:spcAft>
              <a:buClr>
                <a:schemeClr val="dk1"/>
              </a:buClr>
              <a:buSzPts val="2400"/>
              <a:buNone/>
              <a:defRPr sz="1800"/>
            </a:lvl8pPr>
            <a:lvl9pPr lvl="8" algn="l">
              <a:lnSpc>
                <a:spcPct val="85000"/>
              </a:lnSpc>
              <a:spcBef>
                <a:spcPts val="0"/>
              </a:spcBef>
              <a:spcAft>
                <a:spcPts val="0"/>
              </a:spcAft>
              <a:buClr>
                <a:schemeClr val="dk1"/>
              </a:buClr>
              <a:buSzPts val="2400"/>
              <a:buNone/>
              <a:defRPr sz="1800"/>
            </a:lvl9pPr>
          </a:lstStyle>
          <a:p>
            <a:endParaRPr/>
          </a:p>
        </p:txBody>
      </p:sp>
    </p:spTree>
    <p:extLst>
      <p:ext uri="{BB962C8B-B14F-4D97-AF65-F5344CB8AC3E}">
        <p14:creationId xmlns:p14="http://schemas.microsoft.com/office/powerpoint/2010/main" val="27064078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1_Cover 2">
  <p:cSld name="1_Cover 2">
    <p:bg>
      <p:bgPr>
        <a:solidFill>
          <a:schemeClr val="lt1"/>
        </a:solidFill>
        <a:effectLst/>
      </p:bgPr>
    </p:bg>
    <p:spTree>
      <p:nvGrpSpPr>
        <p:cNvPr id="1" name="Shape 574"/>
        <p:cNvGrpSpPr/>
        <p:nvPr/>
      </p:nvGrpSpPr>
      <p:grpSpPr>
        <a:xfrm>
          <a:off x="0" y="0"/>
          <a:ext cx="0" cy="0"/>
          <a:chOff x="0" y="0"/>
          <a:chExt cx="0" cy="0"/>
        </a:xfrm>
      </p:grpSpPr>
      <p:pic>
        <p:nvPicPr>
          <p:cNvPr id="575" name="Google Shape;575;p93"/>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0" y="0"/>
            <a:ext cx="9173875" cy="5143501"/>
          </a:xfrm>
          <a:prstGeom prst="rect">
            <a:avLst/>
          </a:prstGeom>
          <a:noFill/>
          <a:ln>
            <a:noFill/>
          </a:ln>
        </p:spPr>
      </p:pic>
      <p:pic>
        <p:nvPicPr>
          <p:cNvPr id="576" name="Google Shape;576;p93"/>
          <p:cNvPicPr preferRelativeResize="0"/>
          <p:nvPr/>
        </p:nvPicPr>
        <p:blipFill rotWithShape="1">
          <a:blip r:embed="rId3">
            <a:alphaModFix/>
          </a:blip>
          <a:srcRect/>
          <a:stretch/>
        </p:blipFill>
        <p:spPr>
          <a:xfrm>
            <a:off x="138855" y="3998214"/>
            <a:ext cx="1227275" cy="1013135"/>
          </a:xfrm>
          <a:prstGeom prst="rect">
            <a:avLst/>
          </a:prstGeom>
          <a:noFill/>
          <a:ln>
            <a:noFill/>
          </a:ln>
        </p:spPr>
      </p:pic>
      <p:sp>
        <p:nvSpPr>
          <p:cNvPr id="577" name="Google Shape;577;p93"/>
          <p:cNvSpPr txBox="1">
            <a:spLocks noGrp="1"/>
          </p:cNvSpPr>
          <p:nvPr>
            <p:ph type="body" idx="1"/>
          </p:nvPr>
        </p:nvSpPr>
        <p:spPr>
          <a:xfrm>
            <a:off x="332185" y="1320650"/>
            <a:ext cx="5831550" cy="693225"/>
          </a:xfrm>
          <a:prstGeom prst="rect">
            <a:avLst/>
          </a:prstGeom>
          <a:noFill/>
          <a:ln>
            <a:noFill/>
          </a:ln>
        </p:spPr>
        <p:txBody>
          <a:bodyPr spcFirstLastPara="1" wrap="square" lIns="0" tIns="0" rIns="0" bIns="0" anchor="t" anchorCtr="0">
            <a:noAutofit/>
          </a:bodyPr>
          <a:lstStyle>
            <a:lvl1pPr marL="342900" lvl="0" indent="-304800" algn="l">
              <a:lnSpc>
                <a:spcPct val="100000"/>
              </a:lnSpc>
              <a:spcBef>
                <a:spcPts val="0"/>
              </a:spcBef>
              <a:spcAft>
                <a:spcPts val="0"/>
              </a:spcAft>
              <a:buClr>
                <a:srgbClr val="464646"/>
              </a:buClr>
              <a:buSzPts val="2800"/>
              <a:buChar char="•"/>
              <a:defRPr sz="2100" b="0">
                <a:solidFill>
                  <a:srgbClr val="464646"/>
                </a:solidFill>
                <a:latin typeface="Arial"/>
                <a:ea typeface="Arial"/>
                <a:cs typeface="Arial"/>
                <a:sym typeface="Arial"/>
              </a:defRPr>
            </a:lvl1pPr>
            <a:lvl2pPr marL="685800" lvl="1" indent="-247650" algn="l">
              <a:lnSpc>
                <a:spcPct val="100000"/>
              </a:lnSpc>
              <a:spcBef>
                <a:spcPts val="0"/>
              </a:spcBef>
              <a:spcAft>
                <a:spcPts val="0"/>
              </a:spcAft>
              <a:buClr>
                <a:schemeClr val="lt1"/>
              </a:buClr>
              <a:buSzPts val="1600"/>
              <a:buChar char="–"/>
              <a:defRPr>
                <a:solidFill>
                  <a:schemeClr val="lt1"/>
                </a:solidFill>
              </a:defRPr>
            </a:lvl2pPr>
            <a:lvl3pPr marL="1028700" lvl="2" indent="-247650" algn="l">
              <a:lnSpc>
                <a:spcPct val="100000"/>
              </a:lnSpc>
              <a:spcBef>
                <a:spcPts val="525"/>
              </a:spcBef>
              <a:spcAft>
                <a:spcPts val="0"/>
              </a:spcAft>
              <a:buClr>
                <a:schemeClr val="lt1"/>
              </a:buClr>
              <a:buSzPts val="1600"/>
              <a:buChar char="•"/>
              <a:defRPr>
                <a:solidFill>
                  <a:schemeClr val="lt1"/>
                </a:solidFill>
              </a:defRPr>
            </a:lvl3pPr>
            <a:lvl4pPr marL="1371600" lvl="3" indent="-247650" algn="l">
              <a:lnSpc>
                <a:spcPct val="100000"/>
              </a:lnSpc>
              <a:spcBef>
                <a:spcPts val="525"/>
              </a:spcBef>
              <a:spcAft>
                <a:spcPts val="0"/>
              </a:spcAft>
              <a:buClr>
                <a:schemeClr val="lt1"/>
              </a:buClr>
              <a:buSzPts val="1600"/>
              <a:buChar char="–"/>
              <a:defRPr>
                <a:solidFill>
                  <a:schemeClr val="lt1"/>
                </a:solidFill>
              </a:defRPr>
            </a:lvl4pPr>
            <a:lvl5pPr marL="1714500" lvl="4" indent="-247650" algn="l">
              <a:lnSpc>
                <a:spcPct val="100000"/>
              </a:lnSpc>
              <a:spcBef>
                <a:spcPts val="525"/>
              </a:spcBef>
              <a:spcAft>
                <a:spcPts val="0"/>
              </a:spcAft>
              <a:buClr>
                <a:schemeClr val="lt1"/>
              </a:buClr>
              <a:buSzPts val="1600"/>
              <a:buChar char="•"/>
              <a:defRPr>
                <a:solidFill>
                  <a:schemeClr val="lt1"/>
                </a:solidFill>
              </a:defRPr>
            </a:lvl5pPr>
            <a:lvl6pPr marL="2057400" lvl="5" indent="-261938" algn="l">
              <a:lnSpc>
                <a:spcPct val="100000"/>
              </a:lnSpc>
              <a:spcBef>
                <a:spcPts val="525"/>
              </a:spcBef>
              <a:spcAft>
                <a:spcPts val="0"/>
              </a:spcAft>
              <a:buClr>
                <a:schemeClr val="dk1"/>
              </a:buClr>
              <a:buSzPts val="1900"/>
              <a:buChar char="–"/>
              <a:defRPr/>
            </a:lvl6pPr>
            <a:lvl7pPr marL="2400300" lvl="6" indent="-261938" algn="l">
              <a:lnSpc>
                <a:spcPct val="100000"/>
              </a:lnSpc>
              <a:spcBef>
                <a:spcPts val="525"/>
              </a:spcBef>
              <a:spcAft>
                <a:spcPts val="0"/>
              </a:spcAft>
              <a:buClr>
                <a:schemeClr val="dk1"/>
              </a:buClr>
              <a:buSzPts val="1900"/>
              <a:buChar char="•"/>
              <a:defRPr/>
            </a:lvl7pPr>
            <a:lvl8pPr marL="2743200" lvl="7" indent="-261938" algn="l">
              <a:lnSpc>
                <a:spcPct val="100000"/>
              </a:lnSpc>
              <a:spcBef>
                <a:spcPts val="525"/>
              </a:spcBef>
              <a:spcAft>
                <a:spcPts val="0"/>
              </a:spcAft>
              <a:buClr>
                <a:schemeClr val="dk1"/>
              </a:buClr>
              <a:buSzPts val="1900"/>
              <a:buChar char="–"/>
              <a:defRPr/>
            </a:lvl8pPr>
            <a:lvl9pPr marL="3086100" lvl="8" indent="-261938" algn="l">
              <a:lnSpc>
                <a:spcPct val="100000"/>
              </a:lnSpc>
              <a:spcBef>
                <a:spcPts val="525"/>
              </a:spcBef>
              <a:spcAft>
                <a:spcPts val="525"/>
              </a:spcAft>
              <a:buClr>
                <a:schemeClr val="dk1"/>
              </a:buClr>
              <a:buSzPts val="1900"/>
              <a:buChar char="•"/>
              <a:defRPr/>
            </a:lvl9pPr>
          </a:lstStyle>
          <a:p>
            <a:endParaRPr/>
          </a:p>
        </p:txBody>
      </p:sp>
      <p:sp>
        <p:nvSpPr>
          <p:cNvPr id="578" name="Google Shape;578;p93"/>
          <p:cNvSpPr txBox="1">
            <a:spLocks noGrp="1"/>
          </p:cNvSpPr>
          <p:nvPr>
            <p:ph type="body" idx="2"/>
          </p:nvPr>
        </p:nvSpPr>
        <p:spPr>
          <a:xfrm>
            <a:off x="1655564" y="4366932"/>
            <a:ext cx="7156575" cy="644625"/>
          </a:xfrm>
          <a:prstGeom prst="rect">
            <a:avLst/>
          </a:prstGeom>
          <a:noFill/>
          <a:ln>
            <a:noFill/>
          </a:ln>
        </p:spPr>
        <p:txBody>
          <a:bodyPr spcFirstLastPara="1" wrap="square" lIns="0" tIns="0" rIns="0" bIns="0" anchor="ctr" anchorCtr="0">
            <a:noAutofit/>
          </a:bodyPr>
          <a:lstStyle>
            <a:lvl1pPr marL="342900" lvl="0" indent="-247650" algn="l">
              <a:lnSpc>
                <a:spcPct val="100000"/>
              </a:lnSpc>
              <a:spcBef>
                <a:spcPts val="0"/>
              </a:spcBef>
              <a:spcAft>
                <a:spcPts val="0"/>
              </a:spcAft>
              <a:buClr>
                <a:schemeClr val="lt1"/>
              </a:buClr>
              <a:buSzPts val="1600"/>
              <a:buChar char="•"/>
              <a:defRPr sz="1200" b="0">
                <a:solidFill>
                  <a:schemeClr val="lt1"/>
                </a:solidFill>
                <a:latin typeface="Arial"/>
                <a:ea typeface="Arial"/>
                <a:cs typeface="Arial"/>
                <a:sym typeface="Arial"/>
              </a:defRPr>
            </a:lvl1pPr>
            <a:lvl2pPr marL="685800" lvl="1" indent="-247650" algn="l">
              <a:lnSpc>
                <a:spcPct val="100000"/>
              </a:lnSpc>
              <a:spcBef>
                <a:spcPts val="0"/>
              </a:spcBef>
              <a:spcAft>
                <a:spcPts val="0"/>
              </a:spcAft>
              <a:buClr>
                <a:schemeClr val="lt1"/>
              </a:buClr>
              <a:buSzPts val="1600"/>
              <a:buChar char="–"/>
              <a:defRPr>
                <a:solidFill>
                  <a:schemeClr val="lt1"/>
                </a:solidFill>
              </a:defRPr>
            </a:lvl2pPr>
            <a:lvl3pPr marL="1028700" lvl="2" indent="-247650" algn="l">
              <a:lnSpc>
                <a:spcPct val="100000"/>
              </a:lnSpc>
              <a:spcBef>
                <a:spcPts val="525"/>
              </a:spcBef>
              <a:spcAft>
                <a:spcPts val="0"/>
              </a:spcAft>
              <a:buClr>
                <a:schemeClr val="lt1"/>
              </a:buClr>
              <a:buSzPts val="1600"/>
              <a:buChar char="•"/>
              <a:defRPr>
                <a:solidFill>
                  <a:schemeClr val="lt1"/>
                </a:solidFill>
              </a:defRPr>
            </a:lvl3pPr>
            <a:lvl4pPr marL="1371600" lvl="3" indent="-247650" algn="l">
              <a:lnSpc>
                <a:spcPct val="100000"/>
              </a:lnSpc>
              <a:spcBef>
                <a:spcPts val="525"/>
              </a:spcBef>
              <a:spcAft>
                <a:spcPts val="0"/>
              </a:spcAft>
              <a:buClr>
                <a:schemeClr val="lt1"/>
              </a:buClr>
              <a:buSzPts val="1600"/>
              <a:buChar char="–"/>
              <a:defRPr>
                <a:solidFill>
                  <a:schemeClr val="lt1"/>
                </a:solidFill>
              </a:defRPr>
            </a:lvl4pPr>
            <a:lvl5pPr marL="1714500" lvl="4" indent="-247650" algn="l">
              <a:lnSpc>
                <a:spcPct val="100000"/>
              </a:lnSpc>
              <a:spcBef>
                <a:spcPts val="525"/>
              </a:spcBef>
              <a:spcAft>
                <a:spcPts val="0"/>
              </a:spcAft>
              <a:buClr>
                <a:schemeClr val="lt1"/>
              </a:buClr>
              <a:buSzPts val="1600"/>
              <a:buChar char="•"/>
              <a:defRPr>
                <a:solidFill>
                  <a:schemeClr val="lt1"/>
                </a:solidFill>
              </a:defRPr>
            </a:lvl5pPr>
            <a:lvl6pPr marL="2057400" lvl="5" indent="-261938" algn="l">
              <a:lnSpc>
                <a:spcPct val="100000"/>
              </a:lnSpc>
              <a:spcBef>
                <a:spcPts val="525"/>
              </a:spcBef>
              <a:spcAft>
                <a:spcPts val="0"/>
              </a:spcAft>
              <a:buClr>
                <a:schemeClr val="dk1"/>
              </a:buClr>
              <a:buSzPts val="1900"/>
              <a:buChar char="–"/>
              <a:defRPr/>
            </a:lvl6pPr>
            <a:lvl7pPr marL="2400300" lvl="6" indent="-261938" algn="l">
              <a:lnSpc>
                <a:spcPct val="100000"/>
              </a:lnSpc>
              <a:spcBef>
                <a:spcPts val="525"/>
              </a:spcBef>
              <a:spcAft>
                <a:spcPts val="0"/>
              </a:spcAft>
              <a:buClr>
                <a:schemeClr val="dk1"/>
              </a:buClr>
              <a:buSzPts val="1900"/>
              <a:buChar char="•"/>
              <a:defRPr/>
            </a:lvl7pPr>
            <a:lvl8pPr marL="2743200" lvl="7" indent="-261938" algn="l">
              <a:lnSpc>
                <a:spcPct val="100000"/>
              </a:lnSpc>
              <a:spcBef>
                <a:spcPts val="525"/>
              </a:spcBef>
              <a:spcAft>
                <a:spcPts val="0"/>
              </a:spcAft>
              <a:buClr>
                <a:schemeClr val="dk1"/>
              </a:buClr>
              <a:buSzPts val="1900"/>
              <a:buChar char="–"/>
              <a:defRPr/>
            </a:lvl8pPr>
            <a:lvl9pPr marL="3086100" lvl="8" indent="-261938" algn="l">
              <a:lnSpc>
                <a:spcPct val="100000"/>
              </a:lnSpc>
              <a:spcBef>
                <a:spcPts val="525"/>
              </a:spcBef>
              <a:spcAft>
                <a:spcPts val="525"/>
              </a:spcAft>
              <a:buClr>
                <a:schemeClr val="dk1"/>
              </a:buClr>
              <a:buSzPts val="1900"/>
              <a:buChar char="•"/>
              <a:defRPr/>
            </a:lvl9pPr>
          </a:lstStyle>
          <a:p>
            <a:endParaRPr/>
          </a:p>
        </p:txBody>
      </p:sp>
    </p:spTree>
    <p:extLst>
      <p:ext uri="{BB962C8B-B14F-4D97-AF65-F5344CB8AC3E}">
        <p14:creationId xmlns:p14="http://schemas.microsoft.com/office/powerpoint/2010/main" val="10555610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lank 1 1">
  <p:cSld name="Blank 1 1">
    <p:spTree>
      <p:nvGrpSpPr>
        <p:cNvPr id="1" name="Shape 579"/>
        <p:cNvGrpSpPr/>
        <p:nvPr/>
      </p:nvGrpSpPr>
      <p:grpSpPr>
        <a:xfrm>
          <a:off x="0" y="0"/>
          <a:ext cx="0" cy="0"/>
          <a:chOff x="0" y="0"/>
          <a:chExt cx="0" cy="0"/>
        </a:xfrm>
      </p:grpSpPr>
    </p:spTree>
    <p:extLst>
      <p:ext uri="{BB962C8B-B14F-4D97-AF65-F5344CB8AC3E}">
        <p14:creationId xmlns:p14="http://schemas.microsoft.com/office/powerpoint/2010/main" val="2900198876"/>
      </p:ext>
    </p:extLst>
  </p:cSld>
  <p:clrMapOvr>
    <a:masterClrMapping/>
  </p:clrMapOvr>
  <p:extLst>
    <p:ext uri="{DCECCB84-F9BA-43D5-87BE-67443E8EF086}">
      <p15:sldGuideLst xmlns:p15="http://schemas.microsoft.com/office/powerpoint/2012/main">
        <p15:guide id="1" orient="horz" pos="384">
          <p15:clr>
            <a:srgbClr val="FA7B17"/>
          </p15:clr>
        </p15:guide>
        <p15:guide id="2" orient="horz" pos="3936">
          <p15:clr>
            <a:srgbClr val="FA7B17"/>
          </p15:clr>
        </p15:guide>
        <p15:guide id="3" pos="384">
          <p15:clr>
            <a:srgbClr val="FA7B17"/>
          </p15:clr>
        </p15:guide>
        <p15:guide id="4" pos="7296">
          <p15:clr>
            <a:srgbClr val="FA7B17"/>
          </p15:clr>
        </p15:guide>
        <p15:guide id="5" pos="851">
          <p15:clr>
            <a:srgbClr val="FA7B17"/>
          </p15:clr>
        </p15:guide>
        <p15:guide id="6" pos="969">
          <p15:clr>
            <a:srgbClr val="FA7B17"/>
          </p15:clr>
        </p15:guide>
        <p15:guide id="7" pos="1437">
          <p15:clr>
            <a:srgbClr val="FA7B17"/>
          </p15:clr>
        </p15:guide>
        <p15:guide id="8" pos="1556">
          <p15:clr>
            <a:srgbClr val="FA7B17"/>
          </p15:clr>
        </p15:guide>
        <p15:guide id="9" pos="2141">
          <p15:clr>
            <a:srgbClr val="FA7B17"/>
          </p15:clr>
        </p15:guide>
        <p15:guide id="10" pos="2728">
          <p15:clr>
            <a:srgbClr val="FA7B17"/>
          </p15:clr>
        </p15:guide>
        <p15:guide id="11" pos="3195">
          <p15:clr>
            <a:srgbClr val="FA7B17"/>
          </p15:clr>
        </p15:guide>
        <p15:guide id="12" pos="2023">
          <p15:clr>
            <a:srgbClr val="FA7B17"/>
          </p15:clr>
        </p15:guide>
        <p15:guide id="13" pos="2608">
          <p15:clr>
            <a:srgbClr val="FA7B17"/>
          </p15:clr>
        </p15:guide>
        <p15:guide id="14" pos="3313">
          <p15:clr>
            <a:srgbClr val="FA7B17"/>
          </p15:clr>
        </p15:guide>
        <p15:guide id="15" pos="3780">
          <p15:clr>
            <a:srgbClr val="FA7B17"/>
          </p15:clr>
        </p15:guide>
        <p15:guide id="16" pos="3900">
          <p15:clr>
            <a:srgbClr val="FA7B17"/>
          </p15:clr>
        </p15:guide>
        <p15:guide id="17" pos="4367">
          <p15:clr>
            <a:srgbClr val="FA7B17"/>
          </p15:clr>
        </p15:guide>
        <p15:guide id="18" pos="4485">
          <p15:clr>
            <a:srgbClr val="FA7B17"/>
          </p15:clr>
        </p15:guide>
        <p15:guide id="19" pos="4952">
          <p15:clr>
            <a:srgbClr val="FA7B17"/>
          </p15:clr>
        </p15:guide>
        <p15:guide id="20" pos="5071">
          <p15:clr>
            <a:srgbClr val="FA7B17"/>
          </p15:clr>
        </p15:guide>
        <p15:guide id="21" pos="5539">
          <p15:clr>
            <a:srgbClr val="FA7B17"/>
          </p15:clr>
        </p15:guide>
        <p15:guide id="22" pos="5657">
          <p15:clr>
            <a:srgbClr val="FA7B17"/>
          </p15:clr>
        </p15:guide>
        <p15:guide id="23" pos="6124">
          <p15:clr>
            <a:srgbClr val="FA7B17"/>
          </p15:clr>
        </p15:guide>
        <p15:guide id="24" pos="6243">
          <p15:clr>
            <a:srgbClr val="FA7B17"/>
          </p15:clr>
        </p15:guide>
        <p15:guide id="25" pos="6711">
          <p15:clr>
            <a:srgbClr val="FA7B17"/>
          </p15:clr>
        </p15:guide>
        <p15:guide id="26" pos="6829">
          <p15:clr>
            <a:srgbClr val="FA7B17"/>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1 1 1">
  <p:cSld name="Blank 1 1 1">
    <p:bg>
      <p:bgPr>
        <a:solidFill>
          <a:srgbClr val="000000"/>
        </a:solidFill>
        <a:effectLst/>
      </p:bgPr>
    </p:bg>
    <p:spTree>
      <p:nvGrpSpPr>
        <p:cNvPr id="1" name="Shape 580"/>
        <p:cNvGrpSpPr/>
        <p:nvPr/>
      </p:nvGrpSpPr>
      <p:grpSpPr>
        <a:xfrm>
          <a:off x="0" y="0"/>
          <a:ext cx="0" cy="0"/>
          <a:chOff x="0" y="0"/>
          <a:chExt cx="0" cy="0"/>
        </a:xfrm>
      </p:grpSpPr>
      <p:sp>
        <p:nvSpPr>
          <p:cNvPr id="581" name="Google Shape;581;p95"/>
          <p:cNvSpPr txBox="1">
            <a:spLocks noGrp="1"/>
          </p:cNvSpPr>
          <p:nvPr>
            <p:ph type="sldNum" idx="12"/>
          </p:nvPr>
        </p:nvSpPr>
        <p:spPr>
          <a:xfrm>
            <a:off x="4333875" y="4766275"/>
            <a:ext cx="447817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9pPr>
          </a:lstStyle>
          <a:p>
            <a:r>
              <a:rPr lang="en-GB"/>
              <a:t>© PwC.  All rights reserved.        </a:t>
            </a:r>
            <a:fld id="{00000000-1234-1234-1234-123412341234}" type="slidenum">
              <a:rPr lang="en-GB" smtClean="0"/>
              <a:pPr/>
              <a:t>‹#›</a:t>
            </a:fld>
            <a:endParaRPr/>
          </a:p>
        </p:txBody>
      </p:sp>
      <p:sp>
        <p:nvSpPr>
          <p:cNvPr id="582" name="Google Shape;582;p95"/>
          <p:cNvSpPr txBox="1">
            <a:spLocks noGrp="1"/>
          </p:cNvSpPr>
          <p:nvPr>
            <p:ph type="sldNum" idx="2"/>
          </p:nvPr>
        </p:nvSpPr>
        <p:spPr>
          <a:xfrm>
            <a:off x="332175" y="4766275"/>
            <a:ext cx="4478175" cy="102825"/>
          </a:xfrm>
          <a:prstGeom prst="rect">
            <a:avLst/>
          </a:prstGeom>
          <a:noFill/>
          <a:ln>
            <a:noFill/>
          </a:ln>
        </p:spPr>
        <p:txBody>
          <a:bodyPr spcFirstLastPara="1" wrap="square" lIns="0" tIns="0" rIns="0" bIns="0" anchor="b" anchorCtr="0">
            <a:noAutofit/>
          </a:bodyPr>
          <a:lstStyle>
            <a:lvl1pPr marL="0" marR="0" lvl="0" indent="0" algn="l">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800"/>
              <a:buFont typeface="Arial"/>
              <a:buNone/>
              <a:defRPr sz="600" b="0" i="0" u="none" strike="noStrike" cap="none">
                <a:solidFill>
                  <a:srgbClr val="999999"/>
                </a:solidFill>
                <a:latin typeface="Arial"/>
                <a:ea typeface="Arial"/>
                <a:cs typeface="Arial"/>
                <a:sym typeface="Arial"/>
              </a:defRPr>
            </a:lvl9pPr>
          </a:lstStyle>
          <a:p>
            <a:r>
              <a:rPr lang="en-GB"/>
              <a:t>NSWEC 2019-001 - FDC Online Registration &amp; Disclosure System </a:t>
            </a:r>
          </a:p>
        </p:txBody>
      </p:sp>
    </p:spTree>
    <p:extLst>
      <p:ext uri="{BB962C8B-B14F-4D97-AF65-F5344CB8AC3E}">
        <p14:creationId xmlns:p14="http://schemas.microsoft.com/office/powerpoint/2010/main" val="1808928537"/>
      </p:ext>
    </p:extLst>
  </p:cSld>
  <p:clrMapOvr>
    <a:masterClrMapping/>
  </p:clrMapOvr>
  <p:extLst>
    <p:ext uri="{DCECCB84-F9BA-43D5-87BE-67443E8EF086}">
      <p15:sldGuideLst xmlns:p15="http://schemas.microsoft.com/office/powerpoint/2012/main">
        <p15:guide id="1" orient="horz" pos="384">
          <p15:clr>
            <a:srgbClr val="FA7B17"/>
          </p15:clr>
        </p15:guide>
        <p15:guide id="2" orient="horz" pos="3936">
          <p15:clr>
            <a:srgbClr val="FA7B17"/>
          </p15:clr>
        </p15:guide>
        <p15:guide id="3" pos="384">
          <p15:clr>
            <a:srgbClr val="FA7B17"/>
          </p15:clr>
        </p15:guide>
        <p15:guide id="4" pos="7296">
          <p15:clr>
            <a:srgbClr val="FA7B17"/>
          </p15:clr>
        </p15:guide>
        <p15:guide id="5" pos="851">
          <p15:clr>
            <a:srgbClr val="FA7B17"/>
          </p15:clr>
        </p15:guide>
        <p15:guide id="6" pos="969">
          <p15:clr>
            <a:srgbClr val="FA7B17"/>
          </p15:clr>
        </p15:guide>
        <p15:guide id="7" pos="1437">
          <p15:clr>
            <a:srgbClr val="FA7B17"/>
          </p15:clr>
        </p15:guide>
        <p15:guide id="8" pos="1556">
          <p15:clr>
            <a:srgbClr val="FA7B17"/>
          </p15:clr>
        </p15:guide>
        <p15:guide id="9" pos="2141">
          <p15:clr>
            <a:srgbClr val="FA7B17"/>
          </p15:clr>
        </p15:guide>
        <p15:guide id="10" pos="2728">
          <p15:clr>
            <a:srgbClr val="FA7B17"/>
          </p15:clr>
        </p15:guide>
        <p15:guide id="11" pos="3195">
          <p15:clr>
            <a:srgbClr val="FA7B17"/>
          </p15:clr>
        </p15:guide>
        <p15:guide id="12" pos="2023">
          <p15:clr>
            <a:srgbClr val="FA7B17"/>
          </p15:clr>
        </p15:guide>
        <p15:guide id="13" pos="2608">
          <p15:clr>
            <a:srgbClr val="FA7B17"/>
          </p15:clr>
        </p15:guide>
        <p15:guide id="14" pos="3313">
          <p15:clr>
            <a:srgbClr val="FA7B17"/>
          </p15:clr>
        </p15:guide>
        <p15:guide id="15" pos="3780">
          <p15:clr>
            <a:srgbClr val="FA7B17"/>
          </p15:clr>
        </p15:guide>
        <p15:guide id="16" pos="3900">
          <p15:clr>
            <a:srgbClr val="FA7B17"/>
          </p15:clr>
        </p15:guide>
        <p15:guide id="17" pos="4367">
          <p15:clr>
            <a:srgbClr val="FA7B17"/>
          </p15:clr>
        </p15:guide>
        <p15:guide id="18" pos="4485">
          <p15:clr>
            <a:srgbClr val="FA7B17"/>
          </p15:clr>
        </p15:guide>
        <p15:guide id="19" pos="4952">
          <p15:clr>
            <a:srgbClr val="FA7B17"/>
          </p15:clr>
        </p15:guide>
        <p15:guide id="20" pos="5071">
          <p15:clr>
            <a:srgbClr val="FA7B17"/>
          </p15:clr>
        </p15:guide>
        <p15:guide id="21" pos="5539">
          <p15:clr>
            <a:srgbClr val="FA7B17"/>
          </p15:clr>
        </p15:guide>
        <p15:guide id="22" pos="5657">
          <p15:clr>
            <a:srgbClr val="FA7B17"/>
          </p15:clr>
        </p15:guide>
        <p15:guide id="23" pos="6124">
          <p15:clr>
            <a:srgbClr val="FA7B17"/>
          </p15:clr>
        </p15:guide>
        <p15:guide id="24" pos="6243">
          <p15:clr>
            <a:srgbClr val="FA7B17"/>
          </p15:clr>
        </p15:guide>
        <p15:guide id="25" pos="6711">
          <p15:clr>
            <a:srgbClr val="FA7B17"/>
          </p15:clr>
        </p15:guide>
        <p15:guide id="26" pos="6829">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ontent_Custom">
  <p:cSld name="Content_Custom">
    <p:bg>
      <p:bgPr>
        <a:solidFill>
          <a:schemeClr val="lt1"/>
        </a:solidFill>
        <a:effectLst/>
      </p:bgPr>
    </p:bg>
    <p:spTree>
      <p:nvGrpSpPr>
        <p:cNvPr id="1" name="Shape 583"/>
        <p:cNvGrpSpPr/>
        <p:nvPr/>
      </p:nvGrpSpPr>
      <p:grpSpPr>
        <a:xfrm>
          <a:off x="0" y="0"/>
          <a:ext cx="0" cy="0"/>
          <a:chOff x="0" y="0"/>
          <a:chExt cx="0" cy="0"/>
        </a:xfrm>
      </p:grpSpPr>
      <p:pic>
        <p:nvPicPr>
          <p:cNvPr id="584" name="Google Shape;584;p96"/>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7577590" y="0"/>
            <a:ext cx="1566410" cy="577125"/>
          </a:xfrm>
          <a:prstGeom prst="rect">
            <a:avLst/>
          </a:prstGeom>
          <a:noFill/>
          <a:ln>
            <a:noFill/>
          </a:ln>
        </p:spPr>
      </p:pic>
      <p:sp>
        <p:nvSpPr>
          <p:cNvPr id="585" name="Google Shape;585;p96"/>
          <p:cNvSpPr/>
          <p:nvPr/>
        </p:nvSpPr>
        <p:spPr>
          <a:xfrm>
            <a:off x="-56" y="0"/>
            <a:ext cx="7577550" cy="577125"/>
          </a:xfrm>
          <a:prstGeom prst="rect">
            <a:avLst/>
          </a:prstGeom>
          <a:solidFill>
            <a:srgbClr val="D9D9D9"/>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50" b="0" i="0" u="none" strike="noStrike" cap="none">
              <a:solidFill>
                <a:srgbClr val="000000"/>
              </a:solidFill>
              <a:latin typeface="Arial"/>
              <a:ea typeface="Arial"/>
              <a:cs typeface="Arial"/>
              <a:sym typeface="Arial"/>
            </a:endParaRPr>
          </a:p>
        </p:txBody>
      </p:sp>
      <p:sp>
        <p:nvSpPr>
          <p:cNvPr id="586" name="Google Shape;586;p96"/>
          <p:cNvSpPr txBox="1">
            <a:spLocks noGrp="1"/>
          </p:cNvSpPr>
          <p:nvPr>
            <p:ph type="sldNum" idx="12"/>
          </p:nvPr>
        </p:nvSpPr>
        <p:spPr>
          <a:xfrm>
            <a:off x="8724051" y="4944074"/>
            <a:ext cx="87750" cy="86625"/>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75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600"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0581922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Only 1 1">
  <p:cSld name="Title Only 1 1">
    <p:spTree>
      <p:nvGrpSpPr>
        <p:cNvPr id="1" name="Shape 587"/>
        <p:cNvGrpSpPr/>
        <p:nvPr/>
      </p:nvGrpSpPr>
      <p:grpSpPr>
        <a:xfrm>
          <a:off x="0" y="0"/>
          <a:ext cx="0" cy="0"/>
          <a:chOff x="0" y="0"/>
          <a:chExt cx="0" cy="0"/>
        </a:xfrm>
      </p:grpSpPr>
      <p:pic>
        <p:nvPicPr>
          <p:cNvPr id="588" name="Google Shape;588;p97"/>
          <p:cNvPicPr preferRelativeResize="0"/>
          <p:nvPr/>
        </p:nvPicPr>
        <p:blipFill rotWithShape="1">
          <a:blip r:embed="rId2">
            <a:alphaModFix/>
          </a:blip>
          <a:srcRect/>
          <a:stretch/>
        </p:blipFill>
        <p:spPr>
          <a:xfrm>
            <a:off x="1588" y="1588"/>
            <a:ext cx="1589" cy="1589"/>
          </a:xfrm>
          <a:prstGeom prst="rect">
            <a:avLst/>
          </a:prstGeom>
          <a:noFill/>
          <a:ln>
            <a:noFill/>
          </a:ln>
        </p:spPr>
      </p:pic>
      <p:sp>
        <p:nvSpPr>
          <p:cNvPr id="589" name="Google Shape;589;p97"/>
          <p:cNvSpPr/>
          <p:nvPr/>
        </p:nvSpPr>
        <p:spPr>
          <a:xfrm>
            <a:off x="1588" y="1588"/>
            <a:ext cx="1575" cy="1575"/>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425" b="0" i="0" u="none" strike="noStrike" cap="none">
              <a:solidFill>
                <a:srgbClr val="000000"/>
              </a:solidFill>
              <a:latin typeface="Arial"/>
              <a:ea typeface="Arial"/>
              <a:cs typeface="Arial"/>
              <a:sym typeface="Arial"/>
            </a:endParaRPr>
          </a:p>
        </p:txBody>
      </p:sp>
      <p:sp>
        <p:nvSpPr>
          <p:cNvPr id="590" name="Google Shape;590;p97"/>
          <p:cNvSpPr txBox="1">
            <a:spLocks noGrp="1"/>
          </p:cNvSpPr>
          <p:nvPr>
            <p:ph type="dt" idx="10"/>
          </p:nvPr>
        </p:nvSpPr>
        <p:spPr>
          <a:xfrm>
            <a:off x="424070" y="5276020"/>
            <a:ext cx="2133675" cy="273825"/>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19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9pPr>
          </a:lstStyle>
          <a:p>
            <a:endParaRPr/>
          </a:p>
        </p:txBody>
      </p:sp>
      <p:sp>
        <p:nvSpPr>
          <p:cNvPr id="591" name="Google Shape;591;p97"/>
          <p:cNvSpPr txBox="1">
            <a:spLocks noGrp="1"/>
          </p:cNvSpPr>
          <p:nvPr>
            <p:ph type="sldNum" idx="12"/>
          </p:nvPr>
        </p:nvSpPr>
        <p:spPr>
          <a:xfrm>
            <a:off x="7158600" y="4896179"/>
            <a:ext cx="1653975"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7F7F7F"/>
              </a:buClr>
              <a:buSzPts val="900"/>
              <a:buFont typeface="Arial"/>
              <a:buNone/>
              <a:defRPr sz="675"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7F7F7F"/>
              </a:buClr>
              <a:buSzPts val="900"/>
              <a:buFont typeface="Arial"/>
              <a:buNone/>
              <a:defRPr sz="675"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7F7F7F"/>
              </a:buClr>
              <a:buSzPts val="900"/>
              <a:buFont typeface="Arial"/>
              <a:buNone/>
              <a:defRPr sz="675"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7F7F7F"/>
              </a:buClr>
              <a:buSzPts val="900"/>
              <a:buFont typeface="Arial"/>
              <a:buNone/>
              <a:defRPr sz="675"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7F7F7F"/>
              </a:buClr>
              <a:buSzPts val="900"/>
              <a:buFont typeface="Arial"/>
              <a:buNone/>
              <a:defRPr sz="675"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7F7F7F"/>
              </a:buClr>
              <a:buSzPts val="900"/>
              <a:buFont typeface="Arial"/>
              <a:buNone/>
              <a:defRPr sz="675"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7F7F7F"/>
              </a:buClr>
              <a:buSzPts val="900"/>
              <a:buFont typeface="Arial"/>
              <a:buNone/>
              <a:defRPr sz="675"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7F7F7F"/>
              </a:buClr>
              <a:buSzPts val="900"/>
              <a:buFont typeface="Arial"/>
              <a:buNone/>
              <a:defRPr sz="675"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7F7F7F"/>
              </a:buClr>
              <a:buSzPts val="900"/>
              <a:buFont typeface="Arial"/>
              <a:buNone/>
              <a:defRPr sz="675"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47952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8944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rge left">
    <p:spTree>
      <p:nvGrpSpPr>
        <p:cNvPr id="1" name=""/>
        <p:cNvGrpSpPr/>
        <p:nvPr/>
      </p:nvGrpSpPr>
      <p:grpSpPr>
        <a:xfrm>
          <a:off x="0" y="0"/>
          <a:ext cx="0" cy="0"/>
          <a:chOff x="0" y="0"/>
          <a:chExt cx="0" cy="0"/>
        </a:xfrm>
      </p:grpSpPr>
      <p:sp>
        <p:nvSpPr>
          <p:cNvPr id="19" name="Title 23"/>
          <p:cNvSpPr>
            <a:spLocks noGrp="1"/>
          </p:cNvSpPr>
          <p:nvPr>
            <p:ph type="title" hasCustomPrompt="1"/>
          </p:nvPr>
        </p:nvSpPr>
        <p:spPr/>
        <p:txBody>
          <a:bodyPr/>
          <a:lstStyle/>
          <a:p>
            <a:r>
              <a:rPr lang="en-US" noProof="0"/>
              <a:t>Insert banner statement here</a:t>
            </a:r>
            <a:endParaRPr lang="en-US" dirty="0"/>
          </a:p>
        </p:txBody>
      </p:sp>
      <p:sp>
        <p:nvSpPr>
          <p:cNvPr id="34" name="Content Placeholder 2"/>
          <p:cNvSpPr>
            <a:spLocks noGrp="1"/>
          </p:cNvSpPr>
          <p:nvPr>
            <p:ph sz="quarter" idx="24"/>
            <p:custDataLst>
              <p:tags r:id="rId1"/>
            </p:custDataLst>
          </p:nvPr>
        </p:nvSpPr>
        <p:spPr>
          <a:xfrm>
            <a:off x="482138" y="1464385"/>
            <a:ext cx="5403273" cy="2922718"/>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 name="Content Placeholder 3"/>
          <p:cNvSpPr>
            <a:spLocks noGrp="1"/>
          </p:cNvSpPr>
          <p:nvPr>
            <p:ph sz="quarter" idx="25"/>
            <p:custDataLst>
              <p:tags r:id="rId2"/>
            </p:custDataLst>
          </p:nvPr>
        </p:nvSpPr>
        <p:spPr>
          <a:xfrm>
            <a:off x="6026727" y="1464385"/>
            <a:ext cx="2635135" cy="2922718"/>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Page Number"/>
          <p:cNvSpPr txBox="1"/>
          <p:nvPr userDrawn="1">
            <p:custDataLst>
              <p:tags r:id="rId3"/>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25"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30" name="Report Date"/>
          <p:cNvSpPr txBox="1"/>
          <p:nvPr userDrawn="1">
            <p:custDataLst>
              <p:tags r:id="rId4"/>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27" name="Section Footer"/>
          <p:cNvSpPr txBox="1"/>
          <p:nvPr userDrawn="1">
            <p:custDataLst>
              <p:tags r:id="rId5"/>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17" name="Disclaimer" hidden="1"/>
          <p:cNvSpPr txBox="1"/>
          <p:nvPr userDrawn="1">
            <p:custDataLst>
              <p:tags r:id="rId6"/>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31" name="Presentation Disclaimer"/>
          <p:cNvSpPr txBox="1"/>
          <p:nvPr userDrawn="1">
            <p:custDataLst>
              <p:tags r:id="rId7"/>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29" name="Executive Summary" hidden="1"/>
          <p:cNvSpPr txBox="1"/>
          <p:nvPr userDrawn="1">
            <p:custDataLst>
              <p:tags r:id="rId8"/>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16" name="Section Header"/>
          <p:cNvSpPr txBox="1"/>
          <p:nvPr userDrawn="1">
            <p:custDataLst>
              <p:tags r:id="rId9"/>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21" name="Date/Filepath" hidden="1"/>
          <p:cNvSpPr txBox="1"/>
          <p:nvPr userDrawn="1">
            <p:custDataLst>
              <p:tags r:id="rId10"/>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20"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131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Large right">
    <p:spTree>
      <p:nvGrpSpPr>
        <p:cNvPr id="1" name=""/>
        <p:cNvGrpSpPr/>
        <p:nvPr/>
      </p:nvGrpSpPr>
      <p:grpSpPr>
        <a:xfrm>
          <a:off x="0" y="0"/>
          <a:ext cx="0" cy="0"/>
          <a:chOff x="0" y="0"/>
          <a:chExt cx="0" cy="0"/>
        </a:xfrm>
      </p:grpSpPr>
      <p:sp>
        <p:nvSpPr>
          <p:cNvPr id="19" name="Title 23"/>
          <p:cNvSpPr>
            <a:spLocks noGrp="1"/>
          </p:cNvSpPr>
          <p:nvPr>
            <p:ph type="title" hasCustomPrompt="1"/>
          </p:nvPr>
        </p:nvSpPr>
        <p:spPr/>
        <p:txBody>
          <a:bodyPr/>
          <a:lstStyle/>
          <a:p>
            <a:r>
              <a:rPr lang="en-US" noProof="0"/>
              <a:t>Insert banner statement here</a:t>
            </a:r>
            <a:endParaRPr lang="en-US" dirty="0"/>
          </a:p>
        </p:txBody>
      </p:sp>
      <p:sp>
        <p:nvSpPr>
          <p:cNvPr id="34" name="Content Placeholder 2"/>
          <p:cNvSpPr>
            <a:spLocks noGrp="1"/>
          </p:cNvSpPr>
          <p:nvPr>
            <p:ph sz="quarter" idx="24"/>
            <p:custDataLst>
              <p:tags r:id="rId1"/>
            </p:custDataLst>
          </p:nvPr>
        </p:nvSpPr>
        <p:spPr>
          <a:xfrm>
            <a:off x="482138" y="1464385"/>
            <a:ext cx="2635135" cy="2922718"/>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 name="Content Placeholder 3"/>
          <p:cNvSpPr>
            <a:spLocks noGrp="1"/>
          </p:cNvSpPr>
          <p:nvPr>
            <p:ph sz="quarter" idx="25"/>
            <p:custDataLst>
              <p:tags r:id="rId2"/>
            </p:custDataLst>
          </p:nvPr>
        </p:nvSpPr>
        <p:spPr>
          <a:xfrm>
            <a:off x="3258589" y="1464385"/>
            <a:ext cx="5403273" cy="2922718"/>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Page Number"/>
          <p:cNvSpPr txBox="1"/>
          <p:nvPr userDrawn="1">
            <p:custDataLst>
              <p:tags r:id="rId3"/>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25"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30" name="Report Date"/>
          <p:cNvSpPr txBox="1"/>
          <p:nvPr userDrawn="1">
            <p:custDataLst>
              <p:tags r:id="rId4"/>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27" name="Section Footer"/>
          <p:cNvSpPr txBox="1"/>
          <p:nvPr userDrawn="1">
            <p:custDataLst>
              <p:tags r:id="rId5"/>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17" name="Disclaimer" hidden="1"/>
          <p:cNvSpPr txBox="1"/>
          <p:nvPr userDrawn="1">
            <p:custDataLst>
              <p:tags r:id="rId6"/>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31" name="Presentation Disclaimer"/>
          <p:cNvSpPr txBox="1"/>
          <p:nvPr userDrawn="1">
            <p:custDataLst>
              <p:tags r:id="rId7"/>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29" name="Executive Summary" hidden="1"/>
          <p:cNvSpPr txBox="1"/>
          <p:nvPr userDrawn="1">
            <p:custDataLst>
              <p:tags r:id="rId8"/>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16" name="Section Header"/>
          <p:cNvSpPr txBox="1"/>
          <p:nvPr userDrawn="1">
            <p:custDataLst>
              <p:tags r:id="rId9"/>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21" name="Date/Filepath" hidden="1"/>
          <p:cNvSpPr txBox="1"/>
          <p:nvPr userDrawn="1">
            <p:custDataLst>
              <p:tags r:id="rId10"/>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20"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36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wo Left">
    <p:spTree>
      <p:nvGrpSpPr>
        <p:cNvPr id="1" name=""/>
        <p:cNvGrpSpPr/>
        <p:nvPr/>
      </p:nvGrpSpPr>
      <p:grpSpPr>
        <a:xfrm>
          <a:off x="0" y="0"/>
          <a:ext cx="0" cy="0"/>
          <a:chOff x="0" y="0"/>
          <a:chExt cx="0" cy="0"/>
        </a:xfrm>
      </p:grpSpPr>
      <p:sp>
        <p:nvSpPr>
          <p:cNvPr id="20" name="Title 23"/>
          <p:cNvSpPr>
            <a:spLocks noGrp="1"/>
          </p:cNvSpPr>
          <p:nvPr>
            <p:ph type="title" hasCustomPrompt="1"/>
          </p:nvPr>
        </p:nvSpPr>
        <p:spPr/>
        <p:txBody>
          <a:bodyPr/>
          <a:lstStyle/>
          <a:p>
            <a:r>
              <a:rPr lang="en-US" noProof="0"/>
              <a:t>Insert banner statement here</a:t>
            </a:r>
            <a:endParaRPr lang="en-US" dirty="0"/>
          </a:p>
        </p:txBody>
      </p:sp>
      <p:sp>
        <p:nvSpPr>
          <p:cNvPr id="34" name="Content Placeholder 2"/>
          <p:cNvSpPr>
            <a:spLocks noGrp="1"/>
          </p:cNvSpPr>
          <p:nvPr>
            <p:ph sz="quarter" idx="24"/>
            <p:custDataLst>
              <p:tags r:id="rId1"/>
            </p:custDataLst>
          </p:nvPr>
        </p:nvSpPr>
        <p:spPr>
          <a:xfrm>
            <a:off x="482138" y="1464385"/>
            <a:ext cx="4023360"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6" name="Content Placeholder 3"/>
          <p:cNvSpPr>
            <a:spLocks noGrp="1"/>
          </p:cNvSpPr>
          <p:nvPr>
            <p:ph sz="quarter" idx="25"/>
            <p:custDataLst>
              <p:tags r:id="rId2"/>
            </p:custDataLst>
          </p:nvPr>
        </p:nvSpPr>
        <p:spPr>
          <a:xfrm>
            <a:off x="482138" y="2977179"/>
            <a:ext cx="4023360"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 name="Content Placeholder 4"/>
          <p:cNvSpPr>
            <a:spLocks noGrp="1"/>
          </p:cNvSpPr>
          <p:nvPr>
            <p:ph sz="quarter" idx="26"/>
            <p:custDataLst>
              <p:tags r:id="rId3"/>
            </p:custDataLst>
          </p:nvPr>
        </p:nvSpPr>
        <p:spPr>
          <a:xfrm>
            <a:off x="4638502" y="1464385"/>
            <a:ext cx="4023360" cy="2922718"/>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9" name="Page Number"/>
          <p:cNvSpPr txBox="1"/>
          <p:nvPr userDrawn="1">
            <p:custDataLst>
              <p:tags r:id="rId4"/>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27"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32" name="Report Date"/>
          <p:cNvSpPr txBox="1"/>
          <p:nvPr userDrawn="1">
            <p:custDataLst>
              <p:tags r:id="rId5"/>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30" name="Section Footer"/>
          <p:cNvSpPr txBox="1"/>
          <p:nvPr userDrawn="1">
            <p:custDataLst>
              <p:tags r:id="rId6"/>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44" name="Disclaimer" hidden="1"/>
          <p:cNvSpPr txBox="1"/>
          <p:nvPr userDrawn="1">
            <p:custDataLst>
              <p:tags r:id="rId7"/>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43" name="Presentation Disclaimer"/>
          <p:cNvSpPr txBox="1"/>
          <p:nvPr userDrawn="1">
            <p:custDataLst>
              <p:tags r:id="rId8"/>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31" name="Executive Summary" hidden="1"/>
          <p:cNvSpPr txBox="1"/>
          <p:nvPr userDrawn="1">
            <p:custDataLst>
              <p:tags r:id="rId9"/>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19" name="Section Header"/>
          <p:cNvSpPr txBox="1"/>
          <p:nvPr userDrawn="1">
            <p:custDataLst>
              <p:tags r:id="rId10"/>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25" name="Date/Filepath" hidden="1"/>
          <p:cNvSpPr txBox="1"/>
          <p:nvPr userDrawn="1">
            <p:custDataLst>
              <p:tags r:id="rId11"/>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17"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77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Two Right">
    <p:spTree>
      <p:nvGrpSpPr>
        <p:cNvPr id="1" name=""/>
        <p:cNvGrpSpPr/>
        <p:nvPr/>
      </p:nvGrpSpPr>
      <p:grpSpPr>
        <a:xfrm>
          <a:off x="0" y="0"/>
          <a:ext cx="0" cy="0"/>
          <a:chOff x="0" y="0"/>
          <a:chExt cx="0" cy="0"/>
        </a:xfrm>
      </p:grpSpPr>
      <p:sp>
        <p:nvSpPr>
          <p:cNvPr id="2" name="Title 23"/>
          <p:cNvSpPr>
            <a:spLocks noGrp="1"/>
          </p:cNvSpPr>
          <p:nvPr>
            <p:ph type="title" hasCustomPrompt="1"/>
          </p:nvPr>
        </p:nvSpPr>
        <p:spPr/>
        <p:txBody>
          <a:bodyPr/>
          <a:lstStyle/>
          <a:p>
            <a:r>
              <a:rPr lang="en-US"/>
              <a:t>Insert banner statement here</a:t>
            </a:r>
            <a:endParaRPr lang="en-US" dirty="0"/>
          </a:p>
        </p:txBody>
      </p:sp>
      <p:sp>
        <p:nvSpPr>
          <p:cNvPr id="16" name="Content Placeholder 2"/>
          <p:cNvSpPr>
            <a:spLocks noGrp="1"/>
          </p:cNvSpPr>
          <p:nvPr>
            <p:ph sz="quarter" idx="10"/>
            <p:custDataLst>
              <p:tags r:id="rId1"/>
            </p:custDataLst>
          </p:nvPr>
        </p:nvSpPr>
        <p:spPr>
          <a:xfrm>
            <a:off x="482138" y="1464385"/>
            <a:ext cx="4023360" cy="2922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
          <p:cNvSpPr>
            <a:spLocks noGrp="1"/>
          </p:cNvSpPr>
          <p:nvPr>
            <p:ph sz="quarter" idx="11"/>
            <p:custDataLst>
              <p:tags r:id="rId2"/>
            </p:custDataLst>
          </p:nvPr>
        </p:nvSpPr>
        <p:spPr>
          <a:xfrm>
            <a:off x="4638502" y="1464385"/>
            <a:ext cx="4023360" cy="1409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4"/>
          <p:cNvSpPr>
            <a:spLocks noGrp="1"/>
          </p:cNvSpPr>
          <p:nvPr>
            <p:ph sz="quarter" idx="12"/>
            <p:custDataLst>
              <p:tags r:id="rId3"/>
            </p:custDataLst>
          </p:nvPr>
        </p:nvSpPr>
        <p:spPr>
          <a:xfrm>
            <a:off x="4638502" y="2977179"/>
            <a:ext cx="4023360" cy="1409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Page Number"/>
          <p:cNvSpPr txBox="1"/>
          <p:nvPr userDrawn="1">
            <p:custDataLst>
              <p:tags r:id="rId4"/>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21"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25" name="Report Date"/>
          <p:cNvSpPr txBox="1"/>
          <p:nvPr userDrawn="1">
            <p:custDataLst>
              <p:tags r:id="rId5"/>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23" name="Section Footer"/>
          <p:cNvSpPr txBox="1"/>
          <p:nvPr userDrawn="1">
            <p:custDataLst>
              <p:tags r:id="rId6"/>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27" name="Disclaimer" hidden="1"/>
          <p:cNvSpPr txBox="1"/>
          <p:nvPr userDrawn="1">
            <p:custDataLst>
              <p:tags r:id="rId7"/>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26" name="Presentation Disclaimer"/>
          <p:cNvSpPr txBox="1"/>
          <p:nvPr userDrawn="1">
            <p:custDataLst>
              <p:tags r:id="rId8"/>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24" name="Executive Summary" hidden="1"/>
          <p:cNvSpPr txBox="1"/>
          <p:nvPr userDrawn="1">
            <p:custDataLst>
              <p:tags r:id="rId9"/>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15" name="Section Header"/>
          <p:cNvSpPr txBox="1"/>
          <p:nvPr userDrawn="1">
            <p:custDataLst>
              <p:tags r:id="rId10"/>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17" name="Date/Filepath" hidden="1"/>
          <p:cNvSpPr txBox="1"/>
          <p:nvPr userDrawn="1">
            <p:custDataLst>
              <p:tags r:id="rId11"/>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29"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652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Three">
    <p:spTree>
      <p:nvGrpSpPr>
        <p:cNvPr id="1" name=""/>
        <p:cNvGrpSpPr/>
        <p:nvPr/>
      </p:nvGrpSpPr>
      <p:grpSpPr>
        <a:xfrm>
          <a:off x="0" y="0"/>
          <a:ext cx="0" cy="0"/>
          <a:chOff x="0" y="0"/>
          <a:chExt cx="0" cy="0"/>
        </a:xfrm>
      </p:grpSpPr>
      <p:sp>
        <p:nvSpPr>
          <p:cNvPr id="21" name="Title 23"/>
          <p:cNvSpPr>
            <a:spLocks noGrp="1"/>
          </p:cNvSpPr>
          <p:nvPr>
            <p:ph type="title" hasCustomPrompt="1"/>
          </p:nvPr>
        </p:nvSpPr>
        <p:spPr/>
        <p:txBody>
          <a:bodyPr/>
          <a:lstStyle/>
          <a:p>
            <a:r>
              <a:rPr lang="en-US" noProof="0"/>
              <a:t>Insert banner statement here</a:t>
            </a:r>
            <a:endParaRPr lang="en-US" dirty="0"/>
          </a:p>
        </p:txBody>
      </p:sp>
      <p:sp>
        <p:nvSpPr>
          <p:cNvPr id="34" name="Content Placeholder 2"/>
          <p:cNvSpPr>
            <a:spLocks noGrp="1"/>
          </p:cNvSpPr>
          <p:nvPr>
            <p:ph sz="quarter" idx="24"/>
            <p:custDataLst>
              <p:tags r:id="rId1"/>
            </p:custDataLst>
          </p:nvPr>
        </p:nvSpPr>
        <p:spPr>
          <a:xfrm>
            <a:off x="482138" y="1464385"/>
            <a:ext cx="2635135" cy="2922718"/>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 name="Content Placeholder 3"/>
          <p:cNvSpPr>
            <a:spLocks noGrp="1"/>
          </p:cNvSpPr>
          <p:nvPr>
            <p:ph sz="quarter" idx="25"/>
            <p:custDataLst>
              <p:tags r:id="rId2"/>
            </p:custDataLst>
          </p:nvPr>
        </p:nvSpPr>
        <p:spPr>
          <a:xfrm>
            <a:off x="3258589" y="1464385"/>
            <a:ext cx="2635135" cy="2922718"/>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Content Placeholder 4"/>
          <p:cNvSpPr>
            <a:spLocks noGrp="1"/>
          </p:cNvSpPr>
          <p:nvPr>
            <p:ph sz="quarter" idx="26"/>
            <p:custDataLst>
              <p:tags r:id="rId3"/>
            </p:custDataLst>
          </p:nvPr>
        </p:nvSpPr>
        <p:spPr>
          <a:xfrm>
            <a:off x="6026727" y="1464385"/>
            <a:ext cx="2635135" cy="2922718"/>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7" name="Page Number"/>
          <p:cNvSpPr txBox="1"/>
          <p:nvPr userDrawn="1">
            <p:custDataLst>
              <p:tags r:id="rId4"/>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26"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31" name="Report Date"/>
          <p:cNvSpPr txBox="1"/>
          <p:nvPr userDrawn="1">
            <p:custDataLst>
              <p:tags r:id="rId5"/>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29" name="Section Footer"/>
          <p:cNvSpPr txBox="1"/>
          <p:nvPr userDrawn="1">
            <p:custDataLst>
              <p:tags r:id="rId6"/>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17" name="Disclaimer" hidden="1"/>
          <p:cNvSpPr txBox="1"/>
          <p:nvPr userDrawn="1">
            <p:custDataLst>
              <p:tags r:id="rId7"/>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32" name="Presentation Disclaimer"/>
          <p:cNvSpPr txBox="1"/>
          <p:nvPr userDrawn="1">
            <p:custDataLst>
              <p:tags r:id="rId8"/>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30" name="Executive Summary" hidden="1"/>
          <p:cNvSpPr txBox="1"/>
          <p:nvPr userDrawn="1">
            <p:custDataLst>
              <p:tags r:id="rId9"/>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18" name="Section Header"/>
          <p:cNvSpPr txBox="1"/>
          <p:nvPr userDrawn="1">
            <p:custDataLst>
              <p:tags r:id="rId10"/>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23" name="Date/Filepath" hidden="1"/>
          <p:cNvSpPr txBox="1"/>
          <p:nvPr userDrawn="1">
            <p:custDataLst>
              <p:tags r:id="rId11"/>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20"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837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Four">
    <p:spTree>
      <p:nvGrpSpPr>
        <p:cNvPr id="1" name=""/>
        <p:cNvGrpSpPr/>
        <p:nvPr/>
      </p:nvGrpSpPr>
      <p:grpSpPr>
        <a:xfrm>
          <a:off x="0" y="0"/>
          <a:ext cx="0" cy="0"/>
          <a:chOff x="0" y="0"/>
          <a:chExt cx="0" cy="0"/>
        </a:xfrm>
      </p:grpSpPr>
      <p:sp>
        <p:nvSpPr>
          <p:cNvPr id="21" name="Title 23"/>
          <p:cNvSpPr>
            <a:spLocks noGrp="1"/>
          </p:cNvSpPr>
          <p:nvPr>
            <p:ph type="title" hasCustomPrompt="1"/>
          </p:nvPr>
        </p:nvSpPr>
        <p:spPr/>
        <p:txBody>
          <a:bodyPr/>
          <a:lstStyle/>
          <a:p>
            <a:r>
              <a:rPr lang="en-US" noProof="0"/>
              <a:t>Insert banner statement here</a:t>
            </a:r>
            <a:endParaRPr lang="en-US" dirty="0"/>
          </a:p>
        </p:txBody>
      </p:sp>
      <p:sp>
        <p:nvSpPr>
          <p:cNvPr id="34" name="Content Placeholder 2"/>
          <p:cNvSpPr>
            <a:spLocks noGrp="1"/>
          </p:cNvSpPr>
          <p:nvPr>
            <p:ph sz="quarter" idx="24"/>
          </p:nvPr>
        </p:nvSpPr>
        <p:spPr>
          <a:xfrm>
            <a:off x="482138" y="1464385"/>
            <a:ext cx="4023360"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 name="Content Placeholder 3"/>
          <p:cNvSpPr>
            <a:spLocks noGrp="1"/>
          </p:cNvSpPr>
          <p:nvPr>
            <p:ph sz="quarter" idx="25"/>
          </p:nvPr>
        </p:nvSpPr>
        <p:spPr>
          <a:xfrm>
            <a:off x="4638502" y="1464385"/>
            <a:ext cx="4023360"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Content Placeholder 4"/>
          <p:cNvSpPr>
            <a:spLocks noGrp="1"/>
          </p:cNvSpPr>
          <p:nvPr>
            <p:ph sz="quarter" idx="26"/>
          </p:nvPr>
        </p:nvSpPr>
        <p:spPr>
          <a:xfrm>
            <a:off x="482138" y="2977179"/>
            <a:ext cx="4023360"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 name="Content Placeholder 5"/>
          <p:cNvSpPr>
            <a:spLocks noGrp="1"/>
          </p:cNvSpPr>
          <p:nvPr>
            <p:ph sz="quarter" idx="27"/>
          </p:nvPr>
        </p:nvSpPr>
        <p:spPr>
          <a:xfrm>
            <a:off x="4638502" y="2977179"/>
            <a:ext cx="4023360"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7" name="Page Number"/>
          <p:cNvSpPr txBox="1"/>
          <p:nvPr userDrawn="1">
            <p:custDataLst>
              <p:tags r:id="rId1"/>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26"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31" name="Report Date"/>
          <p:cNvSpPr txBox="1"/>
          <p:nvPr userDrawn="1">
            <p:custDataLst>
              <p:tags r:id="rId2"/>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29" name="Section Footer"/>
          <p:cNvSpPr txBox="1"/>
          <p:nvPr userDrawn="1">
            <p:custDataLst>
              <p:tags r:id="rId3"/>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18" name="Disclaimer" hidden="1"/>
          <p:cNvSpPr txBox="1"/>
          <p:nvPr userDrawn="1">
            <p:custDataLst>
              <p:tags r:id="rId4"/>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33" name="Presentation Disclaimer"/>
          <p:cNvSpPr txBox="1"/>
          <p:nvPr userDrawn="1">
            <p:custDataLst>
              <p:tags r:id="rId5"/>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30" name="Executive Summary" hidden="1"/>
          <p:cNvSpPr txBox="1"/>
          <p:nvPr userDrawn="1">
            <p:custDataLst>
              <p:tags r:id="rId6"/>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19" name="Section Header"/>
          <p:cNvSpPr txBox="1"/>
          <p:nvPr userDrawn="1">
            <p:custDataLst>
              <p:tags r:id="rId7"/>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24" name="Date/Filepath" hidden="1"/>
          <p:cNvSpPr txBox="1"/>
          <p:nvPr userDrawn="1">
            <p:custDataLst>
              <p:tags r:id="rId8"/>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22"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313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Long Top Row">
    <p:spTree>
      <p:nvGrpSpPr>
        <p:cNvPr id="1" name=""/>
        <p:cNvGrpSpPr/>
        <p:nvPr/>
      </p:nvGrpSpPr>
      <p:grpSpPr>
        <a:xfrm>
          <a:off x="0" y="0"/>
          <a:ext cx="0" cy="0"/>
          <a:chOff x="0" y="0"/>
          <a:chExt cx="0" cy="0"/>
        </a:xfrm>
      </p:grpSpPr>
      <p:sp>
        <p:nvSpPr>
          <p:cNvPr id="2" name="Title 23"/>
          <p:cNvSpPr>
            <a:spLocks noGrp="1"/>
          </p:cNvSpPr>
          <p:nvPr>
            <p:ph type="title" hasCustomPrompt="1"/>
          </p:nvPr>
        </p:nvSpPr>
        <p:spPr/>
        <p:txBody>
          <a:bodyPr/>
          <a:lstStyle/>
          <a:p>
            <a:r>
              <a:rPr lang="en-US" noProof="0"/>
              <a:t>Insert banner statement here</a:t>
            </a:r>
            <a:endParaRPr lang="en-US" dirty="0"/>
          </a:p>
        </p:txBody>
      </p:sp>
      <p:sp>
        <p:nvSpPr>
          <p:cNvPr id="16" name="Content Placeholder 2"/>
          <p:cNvSpPr>
            <a:spLocks noGrp="1"/>
          </p:cNvSpPr>
          <p:nvPr>
            <p:ph sz="quarter" idx="10"/>
          </p:nvPr>
        </p:nvSpPr>
        <p:spPr>
          <a:xfrm>
            <a:off x="482138" y="1464385"/>
            <a:ext cx="8179724" cy="1409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
          <p:cNvSpPr>
            <a:spLocks noGrp="1"/>
          </p:cNvSpPr>
          <p:nvPr>
            <p:ph sz="quarter" idx="11"/>
          </p:nvPr>
        </p:nvSpPr>
        <p:spPr>
          <a:xfrm>
            <a:off x="482138" y="2977179"/>
            <a:ext cx="4023360" cy="1409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4"/>
          <p:cNvSpPr>
            <a:spLocks noGrp="1"/>
          </p:cNvSpPr>
          <p:nvPr>
            <p:ph sz="quarter" idx="12"/>
          </p:nvPr>
        </p:nvSpPr>
        <p:spPr>
          <a:xfrm>
            <a:off x="4638502" y="2977179"/>
            <a:ext cx="4023360" cy="1409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Page Number"/>
          <p:cNvSpPr txBox="1"/>
          <p:nvPr userDrawn="1">
            <p:custDataLst>
              <p:tags r:id="rId1"/>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21"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25" name="Report Date"/>
          <p:cNvSpPr txBox="1"/>
          <p:nvPr userDrawn="1">
            <p:custDataLst>
              <p:tags r:id="rId2"/>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23" name="Section Footer"/>
          <p:cNvSpPr txBox="1"/>
          <p:nvPr userDrawn="1">
            <p:custDataLst>
              <p:tags r:id="rId3"/>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27" name="Disclaimer" hidden="1"/>
          <p:cNvSpPr txBox="1"/>
          <p:nvPr userDrawn="1">
            <p:custDataLst>
              <p:tags r:id="rId4"/>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26" name="Presentation Disclaimer"/>
          <p:cNvSpPr txBox="1"/>
          <p:nvPr userDrawn="1">
            <p:custDataLst>
              <p:tags r:id="rId5"/>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24" name="Executive Summary" hidden="1"/>
          <p:cNvSpPr txBox="1"/>
          <p:nvPr userDrawn="1">
            <p:custDataLst>
              <p:tags r:id="rId6"/>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15" name="Section Header"/>
          <p:cNvSpPr txBox="1"/>
          <p:nvPr userDrawn="1">
            <p:custDataLst>
              <p:tags r:id="rId7"/>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17" name="Date/Filepath" hidden="1"/>
          <p:cNvSpPr txBox="1"/>
          <p:nvPr userDrawn="1">
            <p:custDataLst>
              <p:tags r:id="rId8"/>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29"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27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Black" preserve="1" userDrawn="1">
  <p:cSld name="1_Title Slide Black">
    <p:bg>
      <p:bgPr>
        <a:solidFill>
          <a:schemeClr val="dk1"/>
        </a:solidFill>
        <a:effectLst/>
      </p:bgPr>
    </p:bg>
    <p:spTree>
      <p:nvGrpSpPr>
        <p:cNvPr id="1" name="Shape 14"/>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4783512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1" name="Google Shape;9431;p630"/>
          <p:cNvPicPr preferRelativeResize="0"/>
          <p:nvPr userDrawn="1"/>
        </p:nvPicPr>
        <p:blipFill rotWithShape="1">
          <a:blip r:embed="rId5" cstate="email">
            <a:alphaModFix/>
            <a:extLst>
              <a:ext uri="{28A0092B-C50C-407E-A947-70E740481C1C}">
                <a14:useLocalDpi xmlns:a14="http://schemas.microsoft.com/office/drawing/2010/main"/>
              </a:ext>
            </a:extLst>
          </a:blip>
          <a:srcRect/>
          <a:stretch/>
        </p:blipFill>
        <p:spPr>
          <a:xfrm>
            <a:off x="0" y="0"/>
            <a:ext cx="9138445" cy="5138987"/>
          </a:xfrm>
          <a:prstGeom prst="rect">
            <a:avLst/>
          </a:prstGeom>
          <a:noFill/>
          <a:ln>
            <a:noFill/>
          </a:ln>
        </p:spPr>
      </p:pic>
      <p:sp>
        <p:nvSpPr>
          <p:cNvPr id="16" name="Google Shape;16;p2"/>
          <p:cNvSpPr/>
          <p:nvPr userDrawn="1"/>
        </p:nvSpPr>
        <p:spPr>
          <a:xfrm>
            <a:off x="0" y="0"/>
            <a:ext cx="9144000" cy="3439013"/>
          </a:xfrm>
          <a:prstGeom prst="rect">
            <a:avLst/>
          </a:prstGeom>
          <a:solidFill>
            <a:schemeClr val="dk1">
              <a:alpha val="66666"/>
            </a:schemeClr>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endParaRPr sz="1050" b="0" i="0" u="none" strike="noStrike" cap="none" dirty="0">
              <a:solidFill>
                <a:srgbClr val="FFFFFF"/>
              </a:solidFill>
              <a:latin typeface="Arial"/>
              <a:ea typeface="Arial"/>
              <a:cs typeface="Arial"/>
              <a:sym typeface="Arial"/>
            </a:endParaRPr>
          </a:p>
        </p:txBody>
      </p:sp>
      <p:sp>
        <p:nvSpPr>
          <p:cNvPr id="17" name="Google Shape;17;p2"/>
          <p:cNvSpPr/>
          <p:nvPr/>
        </p:nvSpPr>
        <p:spPr>
          <a:xfrm>
            <a:off x="-7141" y="3346065"/>
            <a:ext cx="9141619" cy="1797435"/>
          </a:xfrm>
          <a:custGeom>
            <a:avLst/>
            <a:gdLst/>
            <a:ahLst/>
            <a:cxnLst/>
            <a:rect l="l" t="t" r="r" b="b"/>
            <a:pathLst>
              <a:path w="9153524" h="1797437" extrusionOk="0">
                <a:moveTo>
                  <a:pt x="0" y="0"/>
                </a:moveTo>
                <a:lnTo>
                  <a:pt x="993137" y="0"/>
                </a:lnTo>
                <a:cubicBezTo>
                  <a:pt x="1022809" y="32805"/>
                  <a:pt x="1053353" y="65620"/>
                  <a:pt x="1083898" y="98425"/>
                </a:cubicBezTo>
                <a:cubicBezTo>
                  <a:pt x="1110079" y="65620"/>
                  <a:pt x="1137133" y="32805"/>
                  <a:pt x="1164187" y="0"/>
                </a:cubicBezTo>
                <a:lnTo>
                  <a:pt x="9141568" y="0"/>
                </a:lnTo>
                <a:lnTo>
                  <a:pt x="9153524" y="0"/>
                </a:lnTo>
                <a:lnTo>
                  <a:pt x="9153524" y="1797437"/>
                </a:lnTo>
                <a:lnTo>
                  <a:pt x="0" y="1797437"/>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rgbClr val="FFFFFF"/>
              </a:solidFill>
              <a:latin typeface="Arial"/>
              <a:ea typeface="Arial"/>
              <a:cs typeface="Arial"/>
              <a:sym typeface="Arial"/>
            </a:endParaRPr>
          </a:p>
        </p:txBody>
      </p:sp>
      <p:sp>
        <p:nvSpPr>
          <p:cNvPr id="18" name="Google Shape;18;p2"/>
          <p:cNvSpPr txBox="1">
            <a:spLocks noGrp="1"/>
          </p:cNvSpPr>
          <p:nvPr>
            <p:ph type="ctrTitle"/>
          </p:nvPr>
        </p:nvSpPr>
        <p:spPr>
          <a:xfrm>
            <a:off x="635233" y="2032598"/>
            <a:ext cx="7873534" cy="443247"/>
          </a:xfrm>
          <a:prstGeom prst="rect">
            <a:avLst/>
          </a:prstGeom>
          <a:noFill/>
          <a:ln>
            <a:noFill/>
          </a:ln>
        </p:spPr>
        <p:txBody>
          <a:bodyPr spcFirstLastPara="1" wrap="square" lIns="0" tIns="0" rIns="0" bIns="0" anchor="t" anchorCtr="0"/>
          <a:lstStyle>
            <a:lvl1pPr marR="0" lvl="0" algn="ctr" rtl="0">
              <a:lnSpc>
                <a:spcPct val="90000"/>
              </a:lnSpc>
              <a:spcBef>
                <a:spcPts val="600"/>
              </a:spcBef>
              <a:spcAft>
                <a:spcPts val="0"/>
              </a:spcAft>
              <a:buClr>
                <a:schemeClr val="dk2"/>
              </a:buClr>
              <a:buSzPts val="3199"/>
              <a:buFont typeface="Georgia"/>
              <a:buNone/>
              <a:defRPr sz="3199" b="0" i="0" u="none" strike="noStrike" cap="none">
                <a:solidFill>
                  <a:schemeClr val="dk2"/>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pic>
        <p:nvPicPr>
          <p:cNvPr id="22" name="Google Shape;22;p2" descr="C:\Users\OFFICE~1\AppData\Local\Temp\vmware-Office ROI\VMwareDnD\d95b34d1\pwc_logo_white.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31093" y="4145768"/>
            <a:ext cx="768096" cy="583753"/>
          </a:xfrm>
          <a:prstGeom prst="rect">
            <a:avLst/>
          </a:prstGeom>
          <a:noFill/>
          <a:ln>
            <a:noFill/>
          </a:ln>
        </p:spPr>
      </p:pic>
      <p:sp>
        <p:nvSpPr>
          <p:cNvPr id="23" name="Google Shape;23;p2"/>
          <p:cNvSpPr/>
          <p:nvPr/>
        </p:nvSpPr>
        <p:spPr>
          <a:xfrm>
            <a:off x="-9524" y="3346065"/>
            <a:ext cx="9141568" cy="98425"/>
          </a:xfrm>
          <a:custGeom>
            <a:avLst/>
            <a:gdLst/>
            <a:ahLst/>
            <a:cxnLst/>
            <a:rect l="l" t="t" r="r" b="b"/>
            <a:pathLst>
              <a:path w="10475" h="10000" extrusionOk="0">
                <a:moveTo>
                  <a:pt x="10475" y="0"/>
                </a:moveTo>
                <a:lnTo>
                  <a:pt x="1334" y="0"/>
                </a:lnTo>
                <a:cubicBezTo>
                  <a:pt x="1303" y="3333"/>
                  <a:pt x="1272" y="6667"/>
                  <a:pt x="1242" y="10000"/>
                </a:cubicBezTo>
                <a:cubicBezTo>
                  <a:pt x="1207" y="6667"/>
                  <a:pt x="1172" y="3333"/>
                  <a:pt x="1138" y="0"/>
                </a:cubicBezTo>
                <a:lnTo>
                  <a:pt x="0" y="0"/>
                </a:lnTo>
              </a:path>
            </a:pathLst>
          </a:custGeom>
          <a:noFill/>
          <a:ln w="9525" cap="rnd" cmpd="sng">
            <a:solidFill>
              <a:schemeClr val="dk2"/>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cxnSp>
        <p:nvCxnSpPr>
          <p:cNvPr id="4" name="Straight Connector 3"/>
          <p:cNvCxnSpPr/>
          <p:nvPr userDrawn="1"/>
        </p:nvCxnSpPr>
        <p:spPr>
          <a:xfrm>
            <a:off x="4076299" y="2714324"/>
            <a:ext cx="9914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8807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Long Bottom Row">
    <p:spTree>
      <p:nvGrpSpPr>
        <p:cNvPr id="1" name=""/>
        <p:cNvGrpSpPr/>
        <p:nvPr/>
      </p:nvGrpSpPr>
      <p:grpSpPr>
        <a:xfrm>
          <a:off x="0" y="0"/>
          <a:ext cx="0" cy="0"/>
          <a:chOff x="0" y="0"/>
          <a:chExt cx="0" cy="0"/>
        </a:xfrm>
      </p:grpSpPr>
      <p:sp>
        <p:nvSpPr>
          <p:cNvPr id="2" name="Title 23"/>
          <p:cNvSpPr>
            <a:spLocks noGrp="1"/>
          </p:cNvSpPr>
          <p:nvPr>
            <p:ph type="title" hasCustomPrompt="1"/>
          </p:nvPr>
        </p:nvSpPr>
        <p:spPr/>
        <p:txBody>
          <a:bodyPr/>
          <a:lstStyle/>
          <a:p>
            <a:r>
              <a:rPr lang="en-US" noProof="0"/>
              <a:t>Insert banner statement here</a:t>
            </a:r>
            <a:endParaRPr lang="en-US" dirty="0"/>
          </a:p>
        </p:txBody>
      </p:sp>
      <p:sp>
        <p:nvSpPr>
          <p:cNvPr id="16" name="Content Placeholder 2"/>
          <p:cNvSpPr>
            <a:spLocks noGrp="1"/>
          </p:cNvSpPr>
          <p:nvPr>
            <p:ph sz="quarter" idx="10"/>
          </p:nvPr>
        </p:nvSpPr>
        <p:spPr>
          <a:xfrm>
            <a:off x="482137" y="1464385"/>
            <a:ext cx="4023360" cy="1409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
          <p:cNvSpPr>
            <a:spLocks noGrp="1"/>
          </p:cNvSpPr>
          <p:nvPr>
            <p:ph sz="quarter" idx="11"/>
          </p:nvPr>
        </p:nvSpPr>
        <p:spPr>
          <a:xfrm>
            <a:off x="4638502" y="1464385"/>
            <a:ext cx="4023360" cy="1409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4"/>
          <p:cNvSpPr>
            <a:spLocks noGrp="1"/>
          </p:cNvSpPr>
          <p:nvPr>
            <p:ph sz="quarter" idx="12"/>
          </p:nvPr>
        </p:nvSpPr>
        <p:spPr>
          <a:xfrm>
            <a:off x="482022" y="2977179"/>
            <a:ext cx="8179724" cy="1409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age Number"/>
          <p:cNvSpPr txBox="1"/>
          <p:nvPr userDrawn="1">
            <p:custDataLst>
              <p:tags r:id="rId1"/>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21"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25" name="Report Date"/>
          <p:cNvSpPr txBox="1"/>
          <p:nvPr userDrawn="1">
            <p:custDataLst>
              <p:tags r:id="rId2"/>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23" name="Section Footer"/>
          <p:cNvSpPr txBox="1"/>
          <p:nvPr userDrawn="1">
            <p:custDataLst>
              <p:tags r:id="rId3"/>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27" name="Disclaimer" hidden="1"/>
          <p:cNvSpPr txBox="1"/>
          <p:nvPr userDrawn="1">
            <p:custDataLst>
              <p:tags r:id="rId4"/>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26" name="Presentation Disclaimer"/>
          <p:cNvSpPr txBox="1"/>
          <p:nvPr userDrawn="1">
            <p:custDataLst>
              <p:tags r:id="rId5"/>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24" name="Executive Summary" hidden="1"/>
          <p:cNvSpPr txBox="1"/>
          <p:nvPr userDrawn="1">
            <p:custDataLst>
              <p:tags r:id="rId6"/>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15" name="Section Header"/>
          <p:cNvSpPr txBox="1"/>
          <p:nvPr userDrawn="1">
            <p:custDataLst>
              <p:tags r:id="rId7"/>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17" name="Date/Filepath" hidden="1"/>
          <p:cNvSpPr txBox="1"/>
          <p:nvPr userDrawn="1">
            <p:custDataLst>
              <p:tags r:id="rId8"/>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29"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020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ix">
    <p:spTree>
      <p:nvGrpSpPr>
        <p:cNvPr id="1" name=""/>
        <p:cNvGrpSpPr/>
        <p:nvPr/>
      </p:nvGrpSpPr>
      <p:grpSpPr>
        <a:xfrm>
          <a:off x="0" y="0"/>
          <a:ext cx="0" cy="0"/>
          <a:chOff x="0" y="0"/>
          <a:chExt cx="0" cy="0"/>
        </a:xfrm>
      </p:grpSpPr>
      <p:sp>
        <p:nvSpPr>
          <p:cNvPr id="22" name="Title 23"/>
          <p:cNvSpPr>
            <a:spLocks noGrp="1"/>
          </p:cNvSpPr>
          <p:nvPr>
            <p:ph type="title" hasCustomPrompt="1"/>
          </p:nvPr>
        </p:nvSpPr>
        <p:spPr/>
        <p:txBody>
          <a:bodyPr/>
          <a:lstStyle/>
          <a:p>
            <a:r>
              <a:rPr lang="en-US" noProof="0"/>
              <a:t>Insert banner statement here</a:t>
            </a:r>
            <a:endParaRPr lang="en-US" dirty="0"/>
          </a:p>
        </p:txBody>
      </p:sp>
      <p:sp>
        <p:nvSpPr>
          <p:cNvPr id="34" name="Content Placeholder 2"/>
          <p:cNvSpPr>
            <a:spLocks noGrp="1"/>
          </p:cNvSpPr>
          <p:nvPr>
            <p:ph sz="quarter" idx="24"/>
          </p:nvPr>
        </p:nvSpPr>
        <p:spPr>
          <a:xfrm>
            <a:off x="482138" y="1464385"/>
            <a:ext cx="2635135"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 name="Content Placeholder 3"/>
          <p:cNvSpPr>
            <a:spLocks noGrp="1"/>
          </p:cNvSpPr>
          <p:nvPr>
            <p:ph sz="quarter" idx="25"/>
          </p:nvPr>
        </p:nvSpPr>
        <p:spPr>
          <a:xfrm>
            <a:off x="3256424" y="1464385"/>
            <a:ext cx="2635135"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 name="Content Placeholder 4"/>
          <p:cNvSpPr>
            <a:spLocks noGrp="1"/>
          </p:cNvSpPr>
          <p:nvPr>
            <p:ph sz="quarter" idx="26"/>
          </p:nvPr>
        </p:nvSpPr>
        <p:spPr>
          <a:xfrm>
            <a:off x="6026727" y="1464385"/>
            <a:ext cx="2635135"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 name="Content Placeholder 5"/>
          <p:cNvSpPr>
            <a:spLocks noGrp="1"/>
          </p:cNvSpPr>
          <p:nvPr>
            <p:ph sz="quarter" idx="27"/>
          </p:nvPr>
        </p:nvSpPr>
        <p:spPr>
          <a:xfrm>
            <a:off x="482138" y="2977179"/>
            <a:ext cx="2635135"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2" name="Content Placeholder 6"/>
          <p:cNvSpPr>
            <a:spLocks noGrp="1"/>
          </p:cNvSpPr>
          <p:nvPr>
            <p:ph sz="quarter" idx="28"/>
          </p:nvPr>
        </p:nvSpPr>
        <p:spPr>
          <a:xfrm>
            <a:off x="3256424" y="2977179"/>
            <a:ext cx="2635135"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4" name="Content Placeholder 7"/>
          <p:cNvSpPr>
            <a:spLocks noGrp="1"/>
          </p:cNvSpPr>
          <p:nvPr>
            <p:ph sz="quarter" idx="29"/>
          </p:nvPr>
        </p:nvSpPr>
        <p:spPr>
          <a:xfrm>
            <a:off x="6026727" y="2977179"/>
            <a:ext cx="2635135" cy="1409924"/>
          </a:xfrm>
        </p:spPr>
        <p:txBody>
          <a:bodyPr t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Page Number"/>
          <p:cNvSpPr txBox="1"/>
          <p:nvPr userDrawn="1">
            <p:custDataLst>
              <p:tags r:id="rId1"/>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29"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39" name="Report Date"/>
          <p:cNvSpPr txBox="1"/>
          <p:nvPr userDrawn="1">
            <p:custDataLst>
              <p:tags r:id="rId2"/>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31" name="Section Footer"/>
          <p:cNvSpPr txBox="1"/>
          <p:nvPr userDrawn="1">
            <p:custDataLst>
              <p:tags r:id="rId3"/>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20" name="Disclaimer" hidden="1"/>
          <p:cNvSpPr txBox="1"/>
          <p:nvPr userDrawn="1">
            <p:custDataLst>
              <p:tags r:id="rId4"/>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41" name="Presentation Disclaimer"/>
          <p:cNvSpPr txBox="1"/>
          <p:nvPr userDrawn="1">
            <p:custDataLst>
              <p:tags r:id="rId5"/>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32" name="Executive Summary" hidden="1"/>
          <p:cNvSpPr txBox="1"/>
          <p:nvPr userDrawn="1">
            <p:custDataLst>
              <p:tags r:id="rId6"/>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21" name="Section Header"/>
          <p:cNvSpPr txBox="1"/>
          <p:nvPr userDrawn="1">
            <p:custDataLst>
              <p:tags r:id="rId7"/>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33" name="Date/Filepath" hidden="1"/>
          <p:cNvSpPr txBox="1"/>
          <p:nvPr userDrawn="1">
            <p:custDataLst>
              <p:tags r:id="rId8"/>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24"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660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15" name="Title 23"/>
          <p:cNvSpPr>
            <a:spLocks noGrp="1"/>
          </p:cNvSpPr>
          <p:nvPr>
            <p:ph type="title" hasCustomPrompt="1"/>
          </p:nvPr>
        </p:nvSpPr>
        <p:spPr/>
        <p:txBody>
          <a:bodyPr/>
          <a:lstStyle/>
          <a:p>
            <a:r>
              <a:rPr lang="en-US" noProof="0"/>
              <a:t>Insert banner statement here</a:t>
            </a:r>
            <a:endParaRPr lang="en-US" dirty="0"/>
          </a:p>
        </p:txBody>
      </p:sp>
      <p:sp>
        <p:nvSpPr>
          <p:cNvPr id="25" name="Page Number"/>
          <p:cNvSpPr txBox="1"/>
          <p:nvPr userDrawn="1">
            <p:custDataLst>
              <p:tags r:id="rId1"/>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24"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29" name="Report Date"/>
          <p:cNvSpPr txBox="1"/>
          <p:nvPr userDrawn="1">
            <p:custDataLst>
              <p:tags r:id="rId2"/>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26" name="Section Footer"/>
          <p:cNvSpPr txBox="1"/>
          <p:nvPr userDrawn="1">
            <p:custDataLst>
              <p:tags r:id="rId3"/>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16" name="Disclaimer" hidden="1"/>
          <p:cNvSpPr txBox="1"/>
          <p:nvPr userDrawn="1">
            <p:custDataLst>
              <p:tags r:id="rId4"/>
            </p:custDataLst>
          </p:nvPr>
        </p:nvSpPr>
        <p:spPr>
          <a:xfrm>
            <a:off x="4638502" y="4815374"/>
            <a:ext cx="2951018" cy="91692"/>
          </a:xfrm>
          <a:prstGeom prst="rect">
            <a:avLst/>
          </a:prstGeom>
          <a:noFill/>
        </p:spPr>
        <p:txBody>
          <a:bodyPr wrap="square" lIns="0" tIns="0" rIns="0" bIns="0" rtlCol="0" anchor="b" anchorCtr="0">
            <a:spAutoFit/>
          </a:bodyPr>
          <a:lstStyle/>
          <a:p>
            <a:pPr>
              <a:lnSpc>
                <a:spcPct val="100000"/>
              </a:lnSpc>
            </a:pPr>
            <a:endParaRPr lang="en-US" sz="596" noProof="1"/>
          </a:p>
        </p:txBody>
      </p:sp>
      <p:sp>
        <p:nvSpPr>
          <p:cNvPr id="30" name="Presentation Disclaimer"/>
          <p:cNvSpPr txBox="1"/>
          <p:nvPr userDrawn="1">
            <p:custDataLst>
              <p:tags r:id="rId5"/>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27" name="Executive Summary" hidden="1"/>
          <p:cNvSpPr txBox="1"/>
          <p:nvPr userDrawn="1">
            <p:custDataLst>
              <p:tags r:id="rId6"/>
            </p:custDataLst>
          </p:nvPr>
        </p:nvSpPr>
        <p:spPr>
          <a:xfrm>
            <a:off x="482136" y="4586792"/>
            <a:ext cx="65" cy="141064"/>
          </a:xfrm>
          <a:prstGeom prst="rect">
            <a:avLst/>
          </a:prstGeom>
          <a:noFill/>
        </p:spPr>
        <p:txBody>
          <a:bodyPr wrap="none" lIns="0" tIns="0" rIns="0" bIns="0" rtlCol="0">
            <a:spAutoFit/>
          </a:bodyPr>
          <a:lstStyle/>
          <a:p>
            <a:pPr>
              <a:lnSpc>
                <a:spcPts val="1059"/>
              </a:lnSpc>
            </a:pPr>
            <a:endParaRPr lang="en-US" sz="1059" noProof="1">
              <a:solidFill>
                <a:schemeClr val="tx1"/>
              </a:solidFill>
            </a:endParaRPr>
          </a:p>
        </p:txBody>
      </p:sp>
      <p:sp>
        <p:nvSpPr>
          <p:cNvPr id="14" name="Section Header"/>
          <p:cNvSpPr txBox="1"/>
          <p:nvPr userDrawn="1">
            <p:custDataLst>
              <p:tags r:id="rId7"/>
            </p:custDataLst>
          </p:nvPr>
        </p:nvSpPr>
        <p:spPr>
          <a:xfrm>
            <a:off x="482138" y="562759"/>
            <a:ext cx="4987636" cy="90768"/>
          </a:xfrm>
          <a:prstGeom prst="rect">
            <a:avLst/>
          </a:prstGeom>
          <a:noFill/>
        </p:spPr>
        <p:txBody>
          <a:bodyPr wrap="square" lIns="0" tIns="0" rIns="0" bIns="0" rtlCol="0" anchor="b" anchorCtr="0">
            <a:noAutofit/>
          </a:bodyPr>
          <a:lstStyle/>
          <a:p>
            <a:endParaRPr lang="en-US" sz="596" noProof="1">
              <a:solidFill>
                <a:schemeClr val="tx1"/>
              </a:solidFill>
            </a:endParaRPr>
          </a:p>
        </p:txBody>
      </p:sp>
      <p:sp>
        <p:nvSpPr>
          <p:cNvPr id="19" name="Date/Filepath" hidden="1"/>
          <p:cNvSpPr txBox="1"/>
          <p:nvPr userDrawn="1">
            <p:custDataLst>
              <p:tags r:id="rId8"/>
            </p:custDataLst>
          </p:nvPr>
        </p:nvSpPr>
        <p:spPr>
          <a:xfrm>
            <a:off x="2999513" y="356647"/>
            <a:ext cx="5652655" cy="91692"/>
          </a:xfrm>
          <a:prstGeom prst="rect">
            <a:avLst/>
          </a:prstGeom>
          <a:noFill/>
        </p:spPr>
        <p:txBody>
          <a:bodyPr wrap="square" lIns="0" tIns="0" rIns="0" bIns="0" rtlCol="0" anchor="b" anchorCtr="0">
            <a:spAutoFit/>
          </a:bodyPr>
          <a:lstStyle/>
          <a:p>
            <a:pPr algn="r"/>
            <a:r>
              <a:rPr lang="en-US" sz="596" noProof="1"/>
              <a:t>6/26/2012 C:\DOCUME~1\RGOODW~1\LOCALS~1\Temp\notesC9812B\20120626_Smucker_Discussion Document_v7.pptx</a:t>
            </a:r>
          </a:p>
        </p:txBody>
      </p:sp>
      <p:cxnSp>
        <p:nvCxnSpPr>
          <p:cNvPr id="18"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826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075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Title Only No Header Footer">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p>
            <a:r>
              <a:rPr lang="en-US" noProof="0"/>
              <a:t>Insert banner statement here</a:t>
            </a:r>
          </a:p>
        </p:txBody>
      </p:sp>
      <p:cxnSp>
        <p:nvCxnSpPr>
          <p:cNvPr id="7" name="Frame Line"/>
          <p:cNvCxnSpPr/>
          <p:nvPr userDrawn="1"/>
        </p:nvCxnSpPr>
        <p:spPr>
          <a:xfrm flipV="1">
            <a:off x="346364" y="680013"/>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164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3" name="Section Divider Title"/>
          <p:cNvSpPr>
            <a:spLocks noGrp="1"/>
          </p:cNvSpPr>
          <p:nvPr>
            <p:ph type="title" hasCustomPrompt="1"/>
            <p:custDataLst>
              <p:tags r:id="rId1"/>
            </p:custDataLst>
          </p:nvPr>
        </p:nvSpPr>
        <p:spPr>
          <a:xfrm>
            <a:off x="482138" y="1044576"/>
            <a:ext cx="8179724" cy="325881"/>
          </a:xfrm>
        </p:spPr>
        <p:txBody>
          <a:bodyPr wrap="square" tIns="0" bIns="0" anchor="t">
            <a:spAutoFit/>
          </a:bodyPr>
          <a:lstStyle>
            <a:lvl1pPr algn="l">
              <a:defRPr sz="2118" b="1" i="1" cap="none">
                <a:solidFill>
                  <a:schemeClr val="tx1"/>
                </a:solidFill>
              </a:defRPr>
            </a:lvl1pPr>
          </a:lstStyle>
          <a:p>
            <a:r>
              <a:rPr lang="en-US" noProof="0"/>
              <a:t>Click to add Section Divider Title</a:t>
            </a:r>
            <a:endParaRPr lang="en-US" noProof="0" dirty="0"/>
          </a:p>
        </p:txBody>
      </p:sp>
      <p:sp>
        <p:nvSpPr>
          <p:cNvPr id="9" name="Page Number"/>
          <p:cNvSpPr txBox="1"/>
          <p:nvPr userDrawn="1">
            <p:custDataLst>
              <p:tags r:id="rId2"/>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8"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6" name="Section No."/>
          <p:cNvSpPr>
            <a:spLocks noGrp="1"/>
          </p:cNvSpPr>
          <p:nvPr>
            <p:ph type="body" idx="1" hasCustomPrompt="1"/>
            <p:custDataLst>
              <p:tags r:id="rId3"/>
            </p:custDataLst>
          </p:nvPr>
        </p:nvSpPr>
        <p:spPr>
          <a:xfrm>
            <a:off x="482138" y="719471"/>
            <a:ext cx="8179724" cy="285882"/>
          </a:xfrm>
        </p:spPr>
        <p:txBody>
          <a:bodyPr wrap="none" tIns="0" bIns="0" anchor="t"/>
          <a:lstStyle>
            <a:lvl1pPr marL="0" indent="0">
              <a:spcAft>
                <a:spcPts val="0"/>
              </a:spcAft>
              <a:buNone/>
              <a:defRPr sz="2118" b="0" i="0">
                <a:solidFill>
                  <a:schemeClr val="tx1"/>
                </a:solidFill>
                <a:latin typeface="+mj-lt"/>
              </a:defRPr>
            </a:lvl1pPr>
            <a:lvl2pPr marL="337129" indent="0">
              <a:buNone/>
              <a:defRPr sz="1324">
                <a:solidFill>
                  <a:schemeClr val="tx1">
                    <a:tint val="75000"/>
                  </a:schemeClr>
                </a:solidFill>
              </a:defRPr>
            </a:lvl2pPr>
            <a:lvl3pPr marL="674258" indent="0">
              <a:buNone/>
              <a:defRPr sz="1191">
                <a:solidFill>
                  <a:schemeClr val="tx1">
                    <a:tint val="75000"/>
                  </a:schemeClr>
                </a:solidFill>
              </a:defRPr>
            </a:lvl3pPr>
            <a:lvl4pPr marL="1011387" indent="0">
              <a:buNone/>
              <a:defRPr sz="1059">
                <a:solidFill>
                  <a:schemeClr val="tx1">
                    <a:tint val="75000"/>
                  </a:schemeClr>
                </a:solidFill>
              </a:defRPr>
            </a:lvl4pPr>
            <a:lvl5pPr marL="1348516" indent="0">
              <a:buNone/>
              <a:defRPr sz="1059">
                <a:solidFill>
                  <a:schemeClr val="tx1">
                    <a:tint val="75000"/>
                  </a:schemeClr>
                </a:solidFill>
              </a:defRPr>
            </a:lvl5pPr>
            <a:lvl6pPr marL="1685645" indent="0">
              <a:buNone/>
              <a:defRPr sz="1059">
                <a:solidFill>
                  <a:schemeClr val="tx1">
                    <a:tint val="75000"/>
                  </a:schemeClr>
                </a:solidFill>
              </a:defRPr>
            </a:lvl6pPr>
            <a:lvl7pPr marL="2022774" indent="0">
              <a:buNone/>
              <a:defRPr sz="1059">
                <a:solidFill>
                  <a:schemeClr val="tx1">
                    <a:tint val="75000"/>
                  </a:schemeClr>
                </a:solidFill>
              </a:defRPr>
            </a:lvl7pPr>
            <a:lvl8pPr marL="2359903" indent="0">
              <a:buNone/>
              <a:defRPr sz="1059">
                <a:solidFill>
                  <a:schemeClr val="tx1">
                    <a:tint val="75000"/>
                  </a:schemeClr>
                </a:solidFill>
              </a:defRPr>
            </a:lvl8pPr>
            <a:lvl9pPr marL="2697032" indent="0">
              <a:buNone/>
              <a:defRPr sz="1059">
                <a:solidFill>
                  <a:schemeClr val="tx1">
                    <a:tint val="75000"/>
                  </a:schemeClr>
                </a:solidFill>
              </a:defRPr>
            </a:lvl9pPr>
          </a:lstStyle>
          <a:p>
            <a:pPr lvl="0"/>
            <a:r>
              <a:rPr lang="en-US" noProof="0"/>
              <a:t>Click to edit Section Divider style</a:t>
            </a:r>
            <a:endParaRPr lang="en-US" noProof="0" dirty="0"/>
          </a:p>
        </p:txBody>
      </p:sp>
      <p:sp>
        <p:nvSpPr>
          <p:cNvPr id="16" name="Report Date"/>
          <p:cNvSpPr txBox="1"/>
          <p:nvPr userDrawn="1">
            <p:custDataLst>
              <p:tags r:id="rId4"/>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10" name="Section Footer"/>
          <p:cNvSpPr txBox="1"/>
          <p:nvPr userDrawn="1">
            <p:custDataLst>
              <p:tags r:id="rId5"/>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17" name="Presentation Disclaimer"/>
          <p:cNvSpPr txBox="1"/>
          <p:nvPr userDrawn="1">
            <p:custDataLst>
              <p:tags r:id="rId6"/>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11" name="Slide Tags" hidden="1"/>
          <p:cNvSpPr txBox="1"/>
          <p:nvPr userDrawn="1">
            <p:custDataLst>
              <p:tags r:id="rId7"/>
            </p:custDataLst>
          </p:nvPr>
        </p:nvSpPr>
        <p:spPr>
          <a:xfrm>
            <a:off x="0" y="151280"/>
            <a:ext cx="1454727" cy="235001"/>
          </a:xfrm>
          <a:prstGeom prst="rect">
            <a:avLst/>
          </a:prstGeom>
          <a:noFill/>
        </p:spPr>
        <p:txBody>
          <a:bodyPr wrap="square" rtlCol="0">
            <a:spAutoFit/>
          </a:bodyPr>
          <a:lstStyle/>
          <a:p>
            <a:r>
              <a:rPr lang="en-US" sz="927" noProof="1"/>
              <a:t>Slide Tags</a:t>
            </a:r>
          </a:p>
        </p:txBody>
      </p:sp>
      <p:cxnSp>
        <p:nvCxnSpPr>
          <p:cNvPr id="12" name="Frame Line"/>
          <p:cNvCxnSpPr/>
          <p:nvPr userDrawn="1"/>
        </p:nvCxnSpPr>
        <p:spPr>
          <a:xfrm flipV="1">
            <a:off x="346364" y="678971"/>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1367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endix Divider">
    <p:spTree>
      <p:nvGrpSpPr>
        <p:cNvPr id="1" name=""/>
        <p:cNvGrpSpPr/>
        <p:nvPr/>
      </p:nvGrpSpPr>
      <p:grpSpPr>
        <a:xfrm>
          <a:off x="0" y="0"/>
          <a:ext cx="0" cy="0"/>
          <a:chOff x="0" y="0"/>
          <a:chExt cx="0" cy="0"/>
        </a:xfrm>
      </p:grpSpPr>
      <p:sp>
        <p:nvSpPr>
          <p:cNvPr id="2" name="Appendix Divider Title"/>
          <p:cNvSpPr>
            <a:spLocks noGrp="1"/>
          </p:cNvSpPr>
          <p:nvPr>
            <p:ph type="title" hasCustomPrompt="1"/>
            <p:custDataLst>
              <p:tags r:id="rId1"/>
            </p:custDataLst>
          </p:nvPr>
        </p:nvSpPr>
        <p:spPr>
          <a:xfrm>
            <a:off x="482138" y="1044975"/>
            <a:ext cx="8179724" cy="325881"/>
          </a:xfrm>
        </p:spPr>
        <p:txBody>
          <a:bodyPr wrap="square" tIns="0" bIns="0" anchor="t">
            <a:spAutoFit/>
          </a:bodyPr>
          <a:lstStyle>
            <a:lvl1pPr algn="l">
              <a:defRPr sz="2118" b="1" i="1" cap="none" baseline="0">
                <a:latin typeface="+mj-lt"/>
              </a:defRPr>
            </a:lvl1pPr>
          </a:lstStyle>
          <a:p>
            <a:r>
              <a:rPr lang="en-US" noProof="0"/>
              <a:t>Click to add Appendix Divider Title</a:t>
            </a:r>
            <a:endParaRPr lang="en-US" noProof="0" dirty="0"/>
          </a:p>
        </p:txBody>
      </p:sp>
      <p:sp>
        <p:nvSpPr>
          <p:cNvPr id="11" name="Page Number"/>
          <p:cNvSpPr txBox="1"/>
          <p:nvPr userDrawn="1">
            <p:custDataLst>
              <p:tags r:id="rId2"/>
            </p:custDataLst>
          </p:nvPr>
        </p:nvSpPr>
        <p:spPr>
          <a:xfrm>
            <a:off x="8361222" y="4822788"/>
            <a:ext cx="290945" cy="70408"/>
          </a:xfrm>
          <a:prstGeom prst="rect">
            <a:avLst/>
          </a:prstGeom>
          <a:noFill/>
        </p:spPr>
        <p:txBody>
          <a:bodyPr wrap="none" lIns="0" tIns="0" rIns="0" bIns="0" rtlCol="0">
            <a:noAutofit/>
          </a:bodyPr>
          <a:lstStyle/>
          <a:p>
            <a:pPr algn="r">
              <a:lnSpc>
                <a:spcPts val="662"/>
              </a:lnSpc>
            </a:pPr>
            <a:endParaRPr lang="en-US" sz="596" noProof="1"/>
          </a:p>
        </p:txBody>
      </p:sp>
      <p:sp>
        <p:nvSpPr>
          <p:cNvPr id="9" name="PwC Text"/>
          <p:cNvSpPr txBox="1"/>
          <p:nvPr userDrawn="1"/>
        </p:nvSpPr>
        <p:spPr>
          <a:xfrm>
            <a:off x="488977" y="4822788"/>
            <a:ext cx="249382" cy="70913"/>
          </a:xfrm>
          <a:prstGeom prst="rect">
            <a:avLst/>
          </a:prstGeom>
          <a:noFill/>
        </p:spPr>
        <p:txBody>
          <a:bodyPr vert="horz" wrap="none" lIns="0" tIns="0" rIns="0" bIns="0" rtlCol="0" anchor="t" anchorCtr="0">
            <a:noAutofit/>
          </a:bodyPr>
          <a:lstStyle/>
          <a:p>
            <a:pPr>
              <a:lnSpc>
                <a:spcPts val="662"/>
              </a:lnSpc>
            </a:pPr>
            <a:r>
              <a:rPr lang="en-US" sz="596" noProof="1">
                <a:latin typeface="+mn-lt"/>
                <a:cs typeface="Arial" pitchFamily="34" charset="0"/>
              </a:rPr>
              <a:t>PwC</a:t>
            </a:r>
          </a:p>
        </p:txBody>
      </p:sp>
      <p:sp>
        <p:nvSpPr>
          <p:cNvPr id="3" name="Section No."/>
          <p:cNvSpPr>
            <a:spLocks noGrp="1"/>
          </p:cNvSpPr>
          <p:nvPr>
            <p:ph type="body" idx="1" hasCustomPrompt="1"/>
            <p:custDataLst>
              <p:tags r:id="rId3"/>
            </p:custDataLst>
          </p:nvPr>
        </p:nvSpPr>
        <p:spPr>
          <a:xfrm>
            <a:off x="482138" y="719471"/>
            <a:ext cx="8179724" cy="285882"/>
          </a:xfrm>
        </p:spPr>
        <p:txBody>
          <a:bodyPr wrap="none" tIns="0" bIns="0" anchor="t"/>
          <a:lstStyle>
            <a:lvl1pPr marL="0" indent="0">
              <a:spcAft>
                <a:spcPts val="0"/>
              </a:spcAft>
              <a:buNone/>
              <a:defRPr sz="2118" b="0" i="0">
                <a:solidFill>
                  <a:schemeClr val="tx1"/>
                </a:solidFill>
                <a:latin typeface="+mj-lt"/>
              </a:defRPr>
            </a:lvl1pPr>
            <a:lvl2pPr marL="337129" indent="0">
              <a:buNone/>
              <a:defRPr sz="1324">
                <a:solidFill>
                  <a:schemeClr val="tx1">
                    <a:tint val="75000"/>
                  </a:schemeClr>
                </a:solidFill>
              </a:defRPr>
            </a:lvl2pPr>
            <a:lvl3pPr marL="674258" indent="0">
              <a:buNone/>
              <a:defRPr sz="1191">
                <a:solidFill>
                  <a:schemeClr val="tx1">
                    <a:tint val="75000"/>
                  </a:schemeClr>
                </a:solidFill>
              </a:defRPr>
            </a:lvl3pPr>
            <a:lvl4pPr marL="1011387" indent="0">
              <a:buNone/>
              <a:defRPr sz="1059">
                <a:solidFill>
                  <a:schemeClr val="tx1">
                    <a:tint val="75000"/>
                  </a:schemeClr>
                </a:solidFill>
              </a:defRPr>
            </a:lvl4pPr>
            <a:lvl5pPr marL="1348516" indent="0">
              <a:buNone/>
              <a:defRPr sz="1059">
                <a:solidFill>
                  <a:schemeClr val="tx1">
                    <a:tint val="75000"/>
                  </a:schemeClr>
                </a:solidFill>
              </a:defRPr>
            </a:lvl5pPr>
            <a:lvl6pPr marL="1685645" indent="0">
              <a:buNone/>
              <a:defRPr sz="1059">
                <a:solidFill>
                  <a:schemeClr val="tx1">
                    <a:tint val="75000"/>
                  </a:schemeClr>
                </a:solidFill>
              </a:defRPr>
            </a:lvl6pPr>
            <a:lvl7pPr marL="2022774" indent="0">
              <a:buNone/>
              <a:defRPr sz="1059">
                <a:solidFill>
                  <a:schemeClr val="tx1">
                    <a:tint val="75000"/>
                  </a:schemeClr>
                </a:solidFill>
              </a:defRPr>
            </a:lvl7pPr>
            <a:lvl8pPr marL="2359903" indent="0">
              <a:buNone/>
              <a:defRPr sz="1059">
                <a:solidFill>
                  <a:schemeClr val="tx1">
                    <a:tint val="75000"/>
                  </a:schemeClr>
                </a:solidFill>
              </a:defRPr>
            </a:lvl8pPr>
            <a:lvl9pPr marL="2697032" indent="0">
              <a:buNone/>
              <a:defRPr sz="1059">
                <a:solidFill>
                  <a:schemeClr val="tx1">
                    <a:tint val="75000"/>
                  </a:schemeClr>
                </a:solidFill>
              </a:defRPr>
            </a:lvl9pPr>
          </a:lstStyle>
          <a:p>
            <a:pPr lvl="0"/>
            <a:r>
              <a:rPr lang="en-US" noProof="0"/>
              <a:t>Click to edit Appendix Divider style</a:t>
            </a:r>
            <a:endParaRPr lang="en-US" noProof="0" dirty="0"/>
          </a:p>
        </p:txBody>
      </p:sp>
      <p:sp>
        <p:nvSpPr>
          <p:cNvPr id="13" name="Report Date"/>
          <p:cNvSpPr txBox="1"/>
          <p:nvPr userDrawn="1">
            <p:custDataLst>
              <p:tags r:id="rId4"/>
            </p:custDataLst>
          </p:nvPr>
        </p:nvSpPr>
        <p:spPr>
          <a:xfrm>
            <a:off x="8291071" y="4725969"/>
            <a:ext cx="362280" cy="91692"/>
          </a:xfrm>
          <a:prstGeom prst="rect">
            <a:avLst/>
          </a:prstGeom>
          <a:noFill/>
        </p:spPr>
        <p:txBody>
          <a:bodyPr wrap="none" lIns="0" tIns="0" rIns="0" bIns="0" rtlCol="0">
            <a:spAutoFit/>
          </a:bodyPr>
          <a:lstStyle/>
          <a:p>
            <a:pPr indent="-181545" algn="r">
              <a:spcAft>
                <a:spcPts val="596"/>
              </a:spcAft>
            </a:pPr>
            <a:r>
              <a:rPr lang="en-US" sz="596" noProof="1">
                <a:latin typeface="+mn-lt"/>
              </a:rPr>
              <a:t>June 2012</a:t>
            </a:r>
          </a:p>
        </p:txBody>
      </p:sp>
      <p:sp>
        <p:nvSpPr>
          <p:cNvPr id="12" name="Section Footer"/>
          <p:cNvSpPr txBox="1"/>
          <p:nvPr userDrawn="1">
            <p:custDataLst>
              <p:tags r:id="rId5"/>
            </p:custDataLst>
          </p:nvPr>
        </p:nvSpPr>
        <p:spPr>
          <a:xfrm>
            <a:off x="488632" y="4722779"/>
            <a:ext cx="4015047" cy="91692"/>
          </a:xfrm>
          <a:prstGeom prst="rect">
            <a:avLst/>
          </a:prstGeom>
          <a:noFill/>
          <a:ln>
            <a:noFill/>
          </a:ln>
        </p:spPr>
        <p:txBody>
          <a:bodyPr wrap="square" lIns="0" tIns="0" rIns="0" bIns="0" rtlCol="0" anchor="b" anchorCtr="0">
            <a:spAutoFit/>
          </a:bodyPr>
          <a:lstStyle/>
          <a:p>
            <a:endParaRPr lang="en-US" sz="596" noProof="1">
              <a:solidFill>
                <a:schemeClr val="tx1"/>
              </a:solidFill>
            </a:endParaRPr>
          </a:p>
        </p:txBody>
      </p:sp>
      <p:sp>
        <p:nvSpPr>
          <p:cNvPr id="14" name="Presentation Disclaimer"/>
          <p:cNvSpPr txBox="1"/>
          <p:nvPr userDrawn="1">
            <p:custDataLst>
              <p:tags r:id="rId6"/>
            </p:custDataLst>
          </p:nvPr>
        </p:nvSpPr>
        <p:spPr>
          <a:xfrm>
            <a:off x="488632" y="4634949"/>
            <a:ext cx="7340138" cy="91692"/>
          </a:xfrm>
          <a:prstGeom prst="rect">
            <a:avLst/>
          </a:prstGeom>
          <a:noFill/>
        </p:spPr>
        <p:txBody>
          <a:bodyPr wrap="square" lIns="0" tIns="0" rIns="0" bIns="0" rtlCol="0" anchor="t" anchorCtr="0">
            <a:spAutoFit/>
          </a:bodyPr>
          <a:lstStyle/>
          <a:p>
            <a:pPr algn="l"/>
            <a:r>
              <a:rPr lang="en-US" sz="596" noProof="1"/>
              <a:t>Confidential Information for the sole benefit and use of PwC’s Client.</a:t>
            </a:r>
          </a:p>
        </p:txBody>
      </p:sp>
      <p:sp>
        <p:nvSpPr>
          <p:cNvPr id="16" name="Slide Tags" hidden="1"/>
          <p:cNvSpPr txBox="1"/>
          <p:nvPr userDrawn="1">
            <p:custDataLst>
              <p:tags r:id="rId7"/>
            </p:custDataLst>
          </p:nvPr>
        </p:nvSpPr>
        <p:spPr>
          <a:xfrm>
            <a:off x="0" y="151280"/>
            <a:ext cx="1454727" cy="235001"/>
          </a:xfrm>
          <a:prstGeom prst="rect">
            <a:avLst/>
          </a:prstGeom>
          <a:noFill/>
        </p:spPr>
        <p:txBody>
          <a:bodyPr wrap="square" rtlCol="0">
            <a:spAutoFit/>
          </a:bodyPr>
          <a:lstStyle/>
          <a:p>
            <a:r>
              <a:rPr lang="en-US" sz="927" noProof="1"/>
              <a:t>Slide Tags</a:t>
            </a:r>
          </a:p>
        </p:txBody>
      </p:sp>
      <p:cxnSp>
        <p:nvCxnSpPr>
          <p:cNvPr id="17" name="Frame Line"/>
          <p:cNvCxnSpPr/>
          <p:nvPr userDrawn="1"/>
        </p:nvCxnSpPr>
        <p:spPr>
          <a:xfrm flipV="1">
            <a:off x="346364" y="678971"/>
            <a:ext cx="8312729" cy="95294"/>
          </a:xfrm>
          <a:prstGeom prst="bentConnector3">
            <a:avLst>
              <a:gd name="adj1" fmla="val 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789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Slide with Content">
    <p:spTree>
      <p:nvGrpSpPr>
        <p:cNvPr id="1" name=""/>
        <p:cNvGrpSpPr/>
        <p:nvPr/>
      </p:nvGrpSpPr>
      <p:grpSpPr>
        <a:xfrm>
          <a:off x="0" y="0"/>
          <a:ext cx="0" cy="0"/>
          <a:chOff x="0" y="0"/>
          <a:chExt cx="0" cy="0"/>
        </a:xfrm>
      </p:grpSpPr>
      <p:grpSp>
        <p:nvGrpSpPr>
          <p:cNvPr id="4" name="Logo with Panels"/>
          <p:cNvGrpSpPr/>
          <p:nvPr userDrawn="1"/>
        </p:nvGrpSpPr>
        <p:grpSpPr>
          <a:xfrm>
            <a:off x="1027608" y="0"/>
            <a:ext cx="8116392" cy="4842933"/>
            <a:chOff x="1130368" y="0"/>
            <a:chExt cx="8928031" cy="7318210"/>
          </a:xfrm>
        </p:grpSpPr>
        <p:grpSp>
          <p:nvGrpSpPr>
            <p:cNvPr id="5" name="Logo Shapes"/>
            <p:cNvGrpSpPr/>
            <p:nvPr userDrawn="1"/>
          </p:nvGrpSpPr>
          <p:grpSpPr>
            <a:xfrm>
              <a:off x="1904992" y="0"/>
              <a:ext cx="8153407" cy="6792223"/>
              <a:chOff x="1828800" y="-7143"/>
              <a:chExt cx="8153407" cy="6792223"/>
            </a:xfrm>
          </p:grpSpPr>
          <p:sp>
            <p:nvSpPr>
              <p:cNvPr id="23" name="Rectangle 1"/>
              <p:cNvSpPr>
                <a:spLocks noChangeArrowheads="1"/>
              </p:cNvSpPr>
              <p:nvPr/>
            </p:nvSpPr>
            <p:spPr bwMode="gray">
              <a:xfrm>
                <a:off x="1832930" y="4496096"/>
                <a:ext cx="8149277" cy="2288752"/>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68" name="Rectangle 2"/>
              <p:cNvSpPr>
                <a:spLocks noChangeArrowheads="1"/>
              </p:cNvSpPr>
              <p:nvPr userDrawn="1"/>
            </p:nvSpPr>
            <p:spPr bwMode="gray">
              <a:xfrm>
                <a:off x="1828800" y="3583782"/>
                <a:ext cx="7132320" cy="3201066"/>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0" name="Rectangle 3"/>
              <p:cNvSpPr>
                <a:spLocks noChangeArrowheads="1"/>
              </p:cNvSpPr>
              <p:nvPr userDrawn="1"/>
            </p:nvSpPr>
            <p:spPr bwMode="gray">
              <a:xfrm>
                <a:off x="1828800" y="4496096"/>
                <a:ext cx="7132320" cy="2288752"/>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4" name="Rectangle 4"/>
              <p:cNvSpPr>
                <a:spLocks noChangeArrowheads="1"/>
              </p:cNvSpPr>
              <p:nvPr/>
            </p:nvSpPr>
            <p:spPr bwMode="gray">
              <a:xfrm>
                <a:off x="1828800" y="-7143"/>
                <a:ext cx="6248400" cy="6772722"/>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8" name="Rectangle 5"/>
              <p:cNvSpPr>
                <a:spLocks noChangeArrowheads="1"/>
              </p:cNvSpPr>
              <p:nvPr userDrawn="1"/>
            </p:nvSpPr>
            <p:spPr bwMode="gray">
              <a:xfrm>
                <a:off x="1828800" y="1137665"/>
                <a:ext cx="6492240" cy="5627914"/>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69" name="Rectangle 6"/>
              <p:cNvSpPr>
                <a:spLocks noChangeArrowheads="1"/>
              </p:cNvSpPr>
              <p:nvPr userDrawn="1"/>
            </p:nvSpPr>
            <p:spPr bwMode="gray">
              <a:xfrm>
                <a:off x="1828800" y="3583782"/>
                <a:ext cx="6492240" cy="3201066"/>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9" name="Rectangle 7"/>
              <p:cNvSpPr>
                <a:spLocks noChangeArrowheads="1"/>
              </p:cNvSpPr>
              <p:nvPr userDrawn="1"/>
            </p:nvSpPr>
            <p:spPr bwMode="gray">
              <a:xfrm>
                <a:off x="1828800" y="1137665"/>
                <a:ext cx="6248400" cy="5627914"/>
              </a:xfrm>
              <a:prstGeom prst="rect">
                <a:avLst/>
              </a:prstGeom>
              <a:solidFill>
                <a:srgbClr val="D74021"/>
              </a:solidFill>
              <a:ln w="0">
                <a:noFill/>
                <a:prstDash val="solid"/>
                <a:miter lim="800000"/>
                <a:headEnd/>
                <a:tailEnd/>
              </a:ln>
            </p:spPr>
            <p:txBody>
              <a:bodyPr vert="horz" wrap="square" lIns="0" tIns="0" rIns="0" bIns="0" numCol="1" anchor="t" anchorCtr="0" compatLnSpc="1">
                <a:prstTxWarp prst="textNoShape">
                  <a:avLst/>
                </a:prstTxWarp>
              </a:bodyPr>
              <a:lstStyle/>
              <a:p>
                <a:endParaRPr lang="en-US" sz="927" noProof="0" dirty="0"/>
              </a:p>
            </p:txBody>
          </p:sp>
          <p:sp>
            <p:nvSpPr>
              <p:cNvPr id="26" name="Rectangle 8"/>
              <p:cNvSpPr>
                <a:spLocks noChangeArrowheads="1"/>
              </p:cNvSpPr>
              <p:nvPr userDrawn="1"/>
            </p:nvSpPr>
            <p:spPr bwMode="gray">
              <a:xfrm>
                <a:off x="1828800" y="4496096"/>
                <a:ext cx="6492240" cy="2288752"/>
              </a:xfrm>
              <a:prstGeom prst="rect">
                <a:avLst/>
              </a:prstGeom>
              <a:solidFill>
                <a:srgbClr val="D139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7" name="Rectangle 9"/>
              <p:cNvSpPr/>
              <p:nvPr userDrawn="1"/>
            </p:nvSpPr>
            <p:spPr bwMode="gray">
              <a:xfrm>
                <a:off x="1828800" y="3583782"/>
                <a:ext cx="6246019" cy="3201066"/>
              </a:xfrm>
              <a:prstGeom prst="rect">
                <a:avLst/>
              </a:prstGeom>
              <a:solidFill>
                <a:srgbClr val="CD2F0E"/>
              </a:solidFill>
              <a:ln w="0">
                <a:noFill/>
                <a:prstDash val="solid"/>
                <a:round/>
                <a:headEnd/>
                <a:tailEnd/>
              </a:ln>
            </p:spPr>
            <p:txBody>
              <a:bodyPr vert="horz" wrap="square" lIns="91440" tIns="45720" rIns="91440" bIns="45720" numCol="1" anchor="t" anchorCtr="0" compatLnSpc="1">
                <a:prstTxWarp prst="textNoShape">
                  <a:avLst/>
                </a:prstTxWarp>
              </a:bodyPr>
              <a:lstStyle/>
              <a:p>
                <a:pPr marL="0" algn="l" defTabSz="674258" rtl="0" eaLnBrk="1" latinLnBrk="0" hangingPunct="1"/>
                <a:endParaRPr lang="en-US" sz="1324" kern="1200" noProof="0" dirty="0">
                  <a:solidFill>
                    <a:schemeClr val="tx1"/>
                  </a:solidFill>
                  <a:latin typeface="+mn-lt"/>
                  <a:ea typeface="+mn-ea"/>
                  <a:cs typeface="+mn-cs"/>
                </a:endParaRPr>
              </a:p>
            </p:txBody>
          </p:sp>
          <p:sp>
            <p:nvSpPr>
              <p:cNvPr id="30" name="Rectangle 10"/>
              <p:cNvSpPr>
                <a:spLocks noChangeArrowheads="1"/>
              </p:cNvSpPr>
              <p:nvPr userDrawn="1"/>
            </p:nvSpPr>
            <p:spPr bwMode="gray">
              <a:xfrm>
                <a:off x="1828800" y="4495801"/>
                <a:ext cx="6245352" cy="2288752"/>
              </a:xfrm>
              <a:prstGeom prst="rect">
                <a:avLst/>
              </a:prstGeom>
              <a:solidFill>
                <a:srgbClr val="C4230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71" name="Rectangle 11"/>
              <p:cNvSpPr>
                <a:spLocks noChangeArrowheads="1"/>
              </p:cNvSpPr>
              <p:nvPr userDrawn="1"/>
            </p:nvSpPr>
            <p:spPr bwMode="gray">
              <a:xfrm>
                <a:off x="1828800" y="4800832"/>
                <a:ext cx="2286000" cy="1984248"/>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grpSp>
        <p:grpSp>
          <p:nvGrpSpPr>
            <p:cNvPr id="6" name="Logo"/>
            <p:cNvGrpSpPr/>
            <p:nvPr userDrawn="1"/>
          </p:nvGrpSpPr>
          <p:grpSpPr>
            <a:xfrm>
              <a:off x="1130368" y="6790556"/>
              <a:ext cx="905256" cy="527654"/>
              <a:chOff x="1130368" y="6790556"/>
              <a:chExt cx="905256" cy="527654"/>
            </a:xfrm>
          </p:grpSpPr>
          <p:sp>
            <p:nvSpPr>
              <p:cNvPr id="38" name="Rectangle 0"/>
              <p:cNvSpPr>
                <a:spLocks noChangeArrowheads="1"/>
              </p:cNvSpPr>
              <p:nvPr userDrawn="1"/>
            </p:nvSpPr>
            <p:spPr bwMode="black">
              <a:xfrm>
                <a:off x="1676368" y="6790556"/>
                <a:ext cx="228600" cy="57350"/>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39" name="Freeform 38"/>
              <p:cNvSpPr>
                <a:spLocks noEditPoints="1"/>
              </p:cNvSpPr>
              <p:nvPr userDrawn="1"/>
            </p:nvSpPr>
            <p:spPr bwMode="black">
              <a:xfrm>
                <a:off x="1130368" y="6976999"/>
                <a:ext cx="905256" cy="341211"/>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33" name="Descriptor"/>
          <p:cNvSpPr txBox="1"/>
          <p:nvPr userDrawn="1">
            <p:custDataLst>
              <p:tags r:id="rId1"/>
            </p:custDataLst>
          </p:nvPr>
        </p:nvSpPr>
        <p:spPr bwMode="white">
          <a:xfrm>
            <a:off x="1870364" y="556708"/>
            <a:ext cx="65" cy="142668"/>
          </a:xfrm>
          <a:prstGeom prst="rect">
            <a:avLst/>
          </a:prstGeom>
          <a:noFill/>
          <a:ln>
            <a:noFill/>
          </a:ln>
        </p:spPr>
        <p:txBody>
          <a:bodyPr wrap="none" lIns="0" tIns="0" rIns="0" bIns="0" rtlCol="0">
            <a:spAutoFit/>
          </a:bodyPr>
          <a:lstStyle/>
          <a:p>
            <a:endParaRPr lang="en-US" sz="927"/>
          </a:p>
        </p:txBody>
      </p:sp>
      <p:sp>
        <p:nvSpPr>
          <p:cNvPr id="2" name="Report Title"/>
          <p:cNvSpPr>
            <a:spLocks noGrp="1"/>
          </p:cNvSpPr>
          <p:nvPr userDrawn="1">
            <p:ph type="ctrTitle" hasCustomPrompt="1"/>
            <p:custDataLst>
              <p:tags r:id="rId2"/>
            </p:custDataLst>
          </p:nvPr>
        </p:nvSpPr>
        <p:spPr bwMode="white">
          <a:xfrm>
            <a:off x="1869834" y="834510"/>
            <a:ext cx="5403273" cy="329702"/>
          </a:xfrm>
        </p:spPr>
        <p:txBody>
          <a:bodyPr vert="horz" lIns="0" tIns="0" rIns="0" bIns="36000" rtlCol="0" anchor="t" anchorCtr="0">
            <a:spAutoFit/>
          </a:bodyPr>
          <a:lstStyle>
            <a:lvl1pPr algn="l" defTabSz="674258" rtl="0" eaLnBrk="1" latinLnBrk="0" hangingPunct="1">
              <a:lnSpc>
                <a:spcPct val="90000"/>
              </a:lnSpc>
              <a:spcBef>
                <a:spcPct val="0"/>
              </a:spcBef>
              <a:buNone/>
              <a:defRPr lang="en-GB" sz="2118" b="1" i="1" kern="1200" baseline="0" noProof="0">
                <a:solidFill>
                  <a:schemeClr val="bg1"/>
                </a:solidFill>
                <a:latin typeface="+mj-lt"/>
                <a:ea typeface="+mj-ea"/>
                <a:cs typeface="+mj-cs"/>
              </a:defRPr>
            </a:lvl1pPr>
          </a:lstStyle>
          <a:p>
            <a:r>
              <a:rPr lang="en-US" noProof="0"/>
              <a:t>Report Title</a:t>
            </a:r>
            <a:endParaRPr lang="en-US" noProof="0" dirty="0"/>
          </a:p>
        </p:txBody>
      </p:sp>
      <p:sp>
        <p:nvSpPr>
          <p:cNvPr id="3" name="Report Subtitle"/>
          <p:cNvSpPr>
            <a:spLocks noGrp="1"/>
          </p:cNvSpPr>
          <p:nvPr userDrawn="1">
            <p:ph type="subTitle" idx="1" hasCustomPrompt="1"/>
            <p:custDataLst>
              <p:tags r:id="rId3"/>
            </p:custDataLst>
          </p:nvPr>
        </p:nvSpPr>
        <p:spPr bwMode="white">
          <a:xfrm>
            <a:off x="1869834" y="1159809"/>
            <a:ext cx="5403273" cy="293293"/>
          </a:xfrm>
        </p:spPr>
        <p:txBody>
          <a:bodyPr tIns="0" bIns="0">
            <a:spAutoFit/>
          </a:bodyPr>
          <a:lstStyle>
            <a:lvl1pPr marL="0" indent="0" algn="l">
              <a:lnSpc>
                <a:spcPct val="90000"/>
              </a:lnSpc>
              <a:spcAft>
                <a:spcPts val="0"/>
              </a:spcAft>
              <a:buNone/>
              <a:defRPr sz="2118" baseline="0">
                <a:solidFill>
                  <a:schemeClr val="bg1"/>
                </a:solidFill>
                <a:latin typeface="+mj-lt"/>
              </a:defRPr>
            </a:lvl1pPr>
            <a:lvl2pPr marL="337129" indent="0" algn="ctr">
              <a:buNone/>
              <a:defRPr>
                <a:solidFill>
                  <a:schemeClr val="tx1">
                    <a:tint val="75000"/>
                  </a:schemeClr>
                </a:solidFill>
              </a:defRPr>
            </a:lvl2pPr>
            <a:lvl3pPr marL="674258" indent="0" algn="ctr">
              <a:buNone/>
              <a:defRPr>
                <a:solidFill>
                  <a:schemeClr val="tx1">
                    <a:tint val="75000"/>
                  </a:schemeClr>
                </a:solidFill>
              </a:defRPr>
            </a:lvl3pPr>
            <a:lvl4pPr marL="1011387" indent="0" algn="ctr">
              <a:buNone/>
              <a:defRPr>
                <a:solidFill>
                  <a:schemeClr val="tx1">
                    <a:tint val="75000"/>
                  </a:schemeClr>
                </a:solidFill>
              </a:defRPr>
            </a:lvl4pPr>
            <a:lvl5pPr marL="1348516" indent="0" algn="ctr">
              <a:buNone/>
              <a:defRPr>
                <a:solidFill>
                  <a:schemeClr val="tx1">
                    <a:tint val="75000"/>
                  </a:schemeClr>
                </a:solidFill>
              </a:defRPr>
            </a:lvl5pPr>
            <a:lvl6pPr marL="1685645" indent="0" algn="ctr">
              <a:buNone/>
              <a:defRPr>
                <a:solidFill>
                  <a:schemeClr val="tx1">
                    <a:tint val="75000"/>
                  </a:schemeClr>
                </a:solidFill>
              </a:defRPr>
            </a:lvl6pPr>
            <a:lvl7pPr marL="2022774" indent="0" algn="ctr">
              <a:buNone/>
              <a:defRPr>
                <a:solidFill>
                  <a:schemeClr val="tx1">
                    <a:tint val="75000"/>
                  </a:schemeClr>
                </a:solidFill>
              </a:defRPr>
            </a:lvl7pPr>
            <a:lvl8pPr marL="2359903" indent="0" algn="ctr">
              <a:buNone/>
              <a:defRPr>
                <a:solidFill>
                  <a:schemeClr val="tx1">
                    <a:tint val="75000"/>
                  </a:schemeClr>
                </a:solidFill>
              </a:defRPr>
            </a:lvl8pPr>
            <a:lvl9pPr marL="2697032" indent="0" algn="ctr">
              <a:buNone/>
              <a:defRPr>
                <a:solidFill>
                  <a:schemeClr val="tx1">
                    <a:tint val="75000"/>
                  </a:schemeClr>
                </a:solidFill>
              </a:defRPr>
            </a:lvl9pPr>
          </a:lstStyle>
          <a:p>
            <a:r>
              <a:rPr lang="en-US" noProof="0"/>
              <a:t>Subtitle</a:t>
            </a:r>
          </a:p>
        </p:txBody>
      </p:sp>
      <p:sp>
        <p:nvSpPr>
          <p:cNvPr id="43" name="Confidentiality stamp"/>
          <p:cNvSpPr txBox="1"/>
          <p:nvPr userDrawn="1">
            <p:custDataLst>
              <p:tags r:id="rId4"/>
            </p:custDataLst>
          </p:nvPr>
        </p:nvSpPr>
        <p:spPr bwMode="black">
          <a:xfrm>
            <a:off x="482138" y="2468880"/>
            <a:ext cx="1113905" cy="101887"/>
          </a:xfrm>
          <a:prstGeom prst="rect">
            <a:avLst/>
          </a:prstGeom>
          <a:noFill/>
          <a:ln>
            <a:noFill/>
          </a:ln>
        </p:spPr>
        <p:txBody>
          <a:bodyPr wrap="square" lIns="0" tIns="0" rIns="0" bIns="0" rtlCol="0">
            <a:spAutoFit/>
          </a:bodyPr>
          <a:lstStyle/>
          <a:p>
            <a:pPr algn="l"/>
            <a:endParaRPr lang="en-US" sz="662" i="1">
              <a:latin typeface="Georgia" pitchFamily="18" charset="0"/>
            </a:endParaRPr>
          </a:p>
        </p:txBody>
      </p:sp>
      <p:sp>
        <p:nvSpPr>
          <p:cNvPr id="32" name="Draft stamp"/>
          <p:cNvSpPr txBox="1"/>
          <p:nvPr userDrawn="1">
            <p:custDataLst>
              <p:tags r:id="rId5"/>
            </p:custDataLst>
          </p:nvPr>
        </p:nvSpPr>
        <p:spPr bwMode="black">
          <a:xfrm>
            <a:off x="482138" y="2674620"/>
            <a:ext cx="1246909" cy="193542"/>
          </a:xfrm>
          <a:prstGeom prst="rect">
            <a:avLst/>
          </a:prstGeom>
          <a:noFill/>
          <a:ln>
            <a:noFill/>
          </a:ln>
        </p:spPr>
        <p:txBody>
          <a:bodyPr wrap="square" lIns="0" tIns="0" rIns="0" bIns="90768" rtlCol="0" anchor="t" anchorCtr="0">
            <a:spAutoFit/>
          </a:bodyPr>
          <a:lstStyle/>
          <a:p>
            <a:pPr algn="l">
              <a:lnSpc>
                <a:spcPct val="100000"/>
              </a:lnSpc>
            </a:pPr>
            <a:endParaRPr lang="en-US" sz="662" b="1" i="1" dirty="0">
              <a:latin typeface="Georgia" pitchFamily="18" charset="0"/>
            </a:endParaRPr>
          </a:p>
        </p:txBody>
      </p:sp>
      <p:sp>
        <p:nvSpPr>
          <p:cNvPr id="31" name="Report Date"/>
          <p:cNvSpPr txBox="1"/>
          <p:nvPr userDrawn="1">
            <p:custDataLst>
              <p:tags r:id="rId6"/>
            </p:custDataLst>
          </p:nvPr>
        </p:nvSpPr>
        <p:spPr bwMode="black">
          <a:xfrm>
            <a:off x="482138" y="2874309"/>
            <a:ext cx="1113905" cy="101887"/>
          </a:xfrm>
          <a:prstGeom prst="rect">
            <a:avLst/>
          </a:prstGeom>
          <a:noFill/>
          <a:ln>
            <a:noFill/>
          </a:ln>
        </p:spPr>
        <p:txBody>
          <a:bodyPr wrap="square" lIns="0" tIns="0" rIns="0" bIns="0" rtlCol="0">
            <a:spAutoFit/>
          </a:bodyPr>
          <a:lstStyle/>
          <a:p>
            <a:pPr algn="l"/>
            <a:endParaRPr lang="en-US" sz="662" i="1">
              <a:latin typeface="Georgia" pitchFamily="18" charset="0"/>
            </a:endParaRPr>
          </a:p>
        </p:txBody>
      </p:sp>
      <p:sp>
        <p:nvSpPr>
          <p:cNvPr id="35" name="Content Placeholder 34"/>
          <p:cNvSpPr>
            <a:spLocks noGrp="1"/>
          </p:cNvSpPr>
          <p:nvPr>
            <p:ph sz="quarter" idx="10" hasCustomPrompt="1"/>
            <p:custDataLst>
              <p:tags r:id="rId7"/>
            </p:custDataLst>
          </p:nvPr>
        </p:nvSpPr>
        <p:spPr>
          <a:xfrm>
            <a:off x="482138" y="3073998"/>
            <a:ext cx="1113905" cy="859267"/>
          </a:xfrm>
        </p:spPr>
        <p:txBody>
          <a:bodyPr/>
          <a:lstStyle>
            <a:lvl1pPr>
              <a:defRPr sz="662" i="1"/>
            </a:lvl1pPr>
          </a:lstStyle>
          <a:p>
            <a:pPr lvl="0"/>
            <a:r>
              <a:rPr lang="en-US" noProof="0"/>
              <a:t>Click to enter text</a:t>
            </a:r>
          </a:p>
        </p:txBody>
      </p:sp>
      <p:cxnSp>
        <p:nvCxnSpPr>
          <p:cNvPr id="25" name="Frame Line"/>
          <p:cNvCxnSpPr/>
          <p:nvPr userDrawn="1"/>
        </p:nvCxnSpPr>
        <p:spPr bwMode="black">
          <a:xfrm flipV="1">
            <a:off x="346364" y="2378112"/>
            <a:ext cx="1246909" cy="95294"/>
          </a:xfrm>
          <a:prstGeom prst="bentConnector3">
            <a:avLst>
              <a:gd name="adj1" fmla="val -174"/>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6" name="Cover image"/>
          <p:cNvSpPr txBox="1">
            <a:spLocks noChangeAspect="1"/>
          </p:cNvSpPr>
          <p:nvPr userDrawn="1">
            <p:custDataLst>
              <p:tags r:id="rId8"/>
            </p:custDataLst>
          </p:nvPr>
        </p:nvSpPr>
        <p:spPr>
          <a:xfrm>
            <a:off x="1731213" y="2375717"/>
            <a:ext cx="6109026" cy="2117912"/>
          </a:xfrm>
          <a:prstGeom prst="rect">
            <a:avLst/>
          </a:prstGeom>
          <a:noFill/>
          <a:ln w="3175">
            <a:noFill/>
          </a:ln>
        </p:spPr>
        <p:txBody>
          <a:bodyPr wrap="square" lIns="0" tIns="0" rIns="0" bIns="0" rtlCol="0">
            <a:noAutofit/>
          </a:bodyPr>
          <a:lstStyle/>
          <a:p>
            <a:pPr indent="-202277">
              <a:spcAft>
                <a:spcPts val="664"/>
              </a:spcAft>
            </a:pPr>
            <a:endParaRPr lang="en-US" sz="1456" noProof="0" dirty="0">
              <a:latin typeface="Georgia" pitchFamily="18" charset="0"/>
            </a:endParaRPr>
          </a:p>
        </p:txBody>
      </p:sp>
    </p:spTree>
    <p:extLst>
      <p:ext uri="{BB962C8B-B14F-4D97-AF65-F5344CB8AC3E}">
        <p14:creationId xmlns:p14="http://schemas.microsoft.com/office/powerpoint/2010/main" val="411186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Slide: Fixed Logo">
    <p:spTree>
      <p:nvGrpSpPr>
        <p:cNvPr id="1" name=""/>
        <p:cNvGrpSpPr/>
        <p:nvPr/>
      </p:nvGrpSpPr>
      <p:grpSpPr>
        <a:xfrm>
          <a:off x="0" y="0"/>
          <a:ext cx="0" cy="0"/>
          <a:chOff x="0" y="0"/>
          <a:chExt cx="0" cy="0"/>
        </a:xfrm>
      </p:grpSpPr>
      <p:grpSp>
        <p:nvGrpSpPr>
          <p:cNvPr id="46" name="Logo with Panels"/>
          <p:cNvGrpSpPr/>
          <p:nvPr userDrawn="1"/>
        </p:nvGrpSpPr>
        <p:grpSpPr>
          <a:xfrm>
            <a:off x="1027607" y="4230671"/>
            <a:ext cx="1107260" cy="612263"/>
            <a:chOff x="3835013" y="2828854"/>
            <a:chExt cx="1217986" cy="925197"/>
          </a:xfrm>
        </p:grpSpPr>
        <p:grpSp>
          <p:nvGrpSpPr>
            <p:cNvPr id="47" name="Logo Panels"/>
            <p:cNvGrpSpPr/>
            <p:nvPr/>
          </p:nvGrpSpPr>
          <p:grpSpPr>
            <a:xfrm>
              <a:off x="4609614" y="2828854"/>
              <a:ext cx="443385" cy="397546"/>
              <a:chOff x="4609614" y="2828854"/>
              <a:chExt cx="443385" cy="397546"/>
            </a:xfrm>
          </p:grpSpPr>
          <p:sp>
            <p:nvSpPr>
              <p:cNvPr id="51" name="Rectangle 1"/>
              <p:cNvSpPr>
                <a:spLocks noChangeArrowheads="1"/>
              </p:cNvSpPr>
              <p:nvPr/>
            </p:nvSpPr>
            <p:spPr bwMode="gray">
              <a:xfrm>
                <a:off x="4609614" y="3112483"/>
                <a:ext cx="443385" cy="113916"/>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52" name="Rectangle 2"/>
              <p:cNvSpPr>
                <a:spLocks noChangeArrowheads="1"/>
              </p:cNvSpPr>
              <p:nvPr/>
            </p:nvSpPr>
            <p:spPr bwMode="gray">
              <a:xfrm>
                <a:off x="4609618" y="2873556"/>
                <a:ext cx="269567" cy="35284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53" name="Rectangle 3"/>
              <p:cNvSpPr>
                <a:spLocks noChangeArrowheads="1"/>
              </p:cNvSpPr>
              <p:nvPr/>
            </p:nvSpPr>
            <p:spPr bwMode="gray">
              <a:xfrm>
                <a:off x="4609618" y="2828854"/>
                <a:ext cx="224319" cy="397545"/>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54" name="Rectangle 4"/>
              <p:cNvSpPr>
                <a:spLocks noChangeArrowheads="1"/>
              </p:cNvSpPr>
              <p:nvPr/>
            </p:nvSpPr>
            <p:spPr bwMode="gray">
              <a:xfrm>
                <a:off x="4609617" y="2873555"/>
                <a:ext cx="224319" cy="35284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55" name="Rectangle 5"/>
              <p:cNvSpPr>
                <a:spLocks noChangeArrowheads="1"/>
              </p:cNvSpPr>
              <p:nvPr/>
            </p:nvSpPr>
            <p:spPr bwMode="gray">
              <a:xfrm>
                <a:off x="4609615" y="2944211"/>
                <a:ext cx="383843" cy="282188"/>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56" name="Rectangle 6"/>
              <p:cNvSpPr>
                <a:spLocks noChangeArrowheads="1"/>
              </p:cNvSpPr>
              <p:nvPr/>
            </p:nvSpPr>
            <p:spPr bwMode="gray">
              <a:xfrm>
                <a:off x="4609616" y="3112483"/>
                <a:ext cx="383842" cy="113916"/>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57" name="Rectangle 7"/>
              <p:cNvSpPr>
                <a:spLocks noChangeArrowheads="1"/>
              </p:cNvSpPr>
              <p:nvPr/>
            </p:nvSpPr>
            <p:spPr bwMode="gray">
              <a:xfrm>
                <a:off x="4609616" y="2944211"/>
                <a:ext cx="269570" cy="282188"/>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58" name="Rectangle 8"/>
              <p:cNvSpPr>
                <a:spLocks noChangeArrowheads="1"/>
              </p:cNvSpPr>
              <p:nvPr/>
            </p:nvSpPr>
            <p:spPr bwMode="gray">
              <a:xfrm>
                <a:off x="4609616" y="3112483"/>
                <a:ext cx="269569" cy="113916"/>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59" name="Rectangle 9"/>
              <p:cNvSpPr>
                <a:spLocks/>
              </p:cNvSpPr>
              <p:nvPr/>
            </p:nvSpPr>
            <p:spPr bwMode="gray">
              <a:xfrm>
                <a:off x="4609616" y="2944211"/>
                <a:ext cx="224321" cy="282188"/>
              </a:xfrm>
              <a:prstGeom prst="rect">
                <a:avLst/>
              </a:pr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60" name="Rectangle 10"/>
              <p:cNvSpPr>
                <a:spLocks noChangeArrowheads="1"/>
              </p:cNvSpPr>
              <p:nvPr/>
            </p:nvSpPr>
            <p:spPr bwMode="gray">
              <a:xfrm>
                <a:off x="4609617" y="3112483"/>
                <a:ext cx="224320" cy="113916"/>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61" name="Rectangle 11"/>
              <p:cNvSpPr>
                <a:spLocks noChangeArrowheads="1"/>
              </p:cNvSpPr>
              <p:nvPr/>
            </p:nvSpPr>
            <p:spPr bwMode="gray">
              <a:xfrm>
                <a:off x="4609617" y="3052823"/>
                <a:ext cx="141027" cy="173576"/>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Rectangle 12"/>
              <p:cNvSpPr>
                <a:spLocks noChangeArrowheads="1"/>
              </p:cNvSpPr>
              <p:nvPr/>
            </p:nvSpPr>
            <p:spPr bwMode="gray">
              <a:xfrm>
                <a:off x="4609617" y="3112483"/>
                <a:ext cx="141027" cy="113916"/>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48" name="Logo"/>
            <p:cNvGrpSpPr/>
            <p:nvPr/>
          </p:nvGrpSpPr>
          <p:grpSpPr>
            <a:xfrm>
              <a:off x="3835013" y="3226397"/>
              <a:ext cx="905256" cy="527654"/>
              <a:chOff x="3835013" y="3226397"/>
              <a:chExt cx="905256" cy="527654"/>
            </a:xfrm>
          </p:grpSpPr>
          <p:sp>
            <p:nvSpPr>
              <p:cNvPr id="49" name="Rectangle 0"/>
              <p:cNvSpPr>
                <a:spLocks noChangeArrowheads="1"/>
              </p:cNvSpPr>
              <p:nvPr/>
            </p:nvSpPr>
            <p:spPr bwMode="black">
              <a:xfrm>
                <a:off x="4381013" y="3226397"/>
                <a:ext cx="228600" cy="57350"/>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50" name="Freeform 49"/>
              <p:cNvSpPr>
                <a:spLocks noEditPoints="1"/>
              </p:cNvSpPr>
              <p:nvPr/>
            </p:nvSpPr>
            <p:spPr bwMode="black">
              <a:xfrm>
                <a:off x="3835013" y="3412840"/>
                <a:ext cx="905256" cy="341211"/>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25" name="Descriptor"/>
          <p:cNvSpPr txBox="1"/>
          <p:nvPr userDrawn="1">
            <p:custDataLst>
              <p:tags r:id="rId1"/>
            </p:custDataLst>
          </p:nvPr>
        </p:nvSpPr>
        <p:spPr bwMode="black">
          <a:xfrm>
            <a:off x="1870364" y="556708"/>
            <a:ext cx="65" cy="142668"/>
          </a:xfrm>
          <a:prstGeom prst="rect">
            <a:avLst/>
          </a:prstGeom>
          <a:noFill/>
          <a:ln>
            <a:noFill/>
          </a:ln>
        </p:spPr>
        <p:txBody>
          <a:bodyPr wrap="none" lIns="0" tIns="0" rIns="0" bIns="0" rtlCol="0">
            <a:spAutoFit/>
          </a:bodyPr>
          <a:lstStyle/>
          <a:p>
            <a:endParaRPr lang="en-US" sz="927"/>
          </a:p>
        </p:txBody>
      </p:sp>
      <p:sp>
        <p:nvSpPr>
          <p:cNvPr id="2" name="Repot Title"/>
          <p:cNvSpPr>
            <a:spLocks noGrp="1"/>
          </p:cNvSpPr>
          <p:nvPr userDrawn="1">
            <p:ph type="ctrTitle" hasCustomPrompt="1"/>
            <p:custDataLst>
              <p:tags r:id="rId2"/>
            </p:custDataLst>
          </p:nvPr>
        </p:nvSpPr>
        <p:spPr bwMode="black">
          <a:xfrm>
            <a:off x="1869834" y="834510"/>
            <a:ext cx="5403273" cy="329702"/>
          </a:xfrm>
        </p:spPr>
        <p:txBody>
          <a:bodyPr vert="horz" lIns="0" tIns="0" rIns="0" bIns="36000" rtlCol="0" anchor="t" anchorCtr="0">
            <a:spAutoFit/>
          </a:bodyPr>
          <a:lstStyle>
            <a:lvl1pPr algn="l" defTabSz="674258" rtl="0" eaLnBrk="1" latinLnBrk="0" hangingPunct="1">
              <a:lnSpc>
                <a:spcPct val="90000"/>
              </a:lnSpc>
              <a:spcBef>
                <a:spcPct val="0"/>
              </a:spcBef>
              <a:buNone/>
              <a:defRPr lang="en-GB" sz="2118" b="1" i="1" kern="1200" baseline="0" noProof="0">
                <a:solidFill>
                  <a:schemeClr val="tx1"/>
                </a:solidFill>
                <a:latin typeface="+mj-lt"/>
                <a:ea typeface="+mj-ea"/>
                <a:cs typeface="+mj-cs"/>
              </a:defRPr>
            </a:lvl1pPr>
          </a:lstStyle>
          <a:p>
            <a:r>
              <a:rPr lang="en-US" noProof="0"/>
              <a:t>Report Title</a:t>
            </a:r>
            <a:endParaRPr lang="en-US" noProof="0" dirty="0"/>
          </a:p>
        </p:txBody>
      </p:sp>
      <p:sp>
        <p:nvSpPr>
          <p:cNvPr id="3" name="Report Subtitle"/>
          <p:cNvSpPr>
            <a:spLocks noGrp="1"/>
          </p:cNvSpPr>
          <p:nvPr userDrawn="1">
            <p:ph type="subTitle" idx="1" hasCustomPrompt="1"/>
            <p:custDataLst>
              <p:tags r:id="rId3"/>
            </p:custDataLst>
          </p:nvPr>
        </p:nvSpPr>
        <p:spPr bwMode="black">
          <a:xfrm>
            <a:off x="1869834" y="1159809"/>
            <a:ext cx="5403273" cy="293293"/>
          </a:xfrm>
        </p:spPr>
        <p:txBody>
          <a:bodyPr tIns="0" bIns="0">
            <a:spAutoFit/>
          </a:bodyPr>
          <a:lstStyle>
            <a:lvl1pPr marL="0" indent="0" algn="l">
              <a:lnSpc>
                <a:spcPct val="90000"/>
              </a:lnSpc>
              <a:spcAft>
                <a:spcPts val="0"/>
              </a:spcAft>
              <a:buNone/>
              <a:defRPr sz="2118" baseline="0">
                <a:solidFill>
                  <a:schemeClr val="tx1"/>
                </a:solidFill>
                <a:latin typeface="+mj-lt"/>
              </a:defRPr>
            </a:lvl1pPr>
            <a:lvl2pPr marL="337129" indent="0" algn="ctr">
              <a:buNone/>
              <a:defRPr>
                <a:solidFill>
                  <a:schemeClr val="tx1">
                    <a:tint val="75000"/>
                  </a:schemeClr>
                </a:solidFill>
              </a:defRPr>
            </a:lvl2pPr>
            <a:lvl3pPr marL="674258" indent="0" algn="ctr">
              <a:buNone/>
              <a:defRPr>
                <a:solidFill>
                  <a:schemeClr val="tx1">
                    <a:tint val="75000"/>
                  </a:schemeClr>
                </a:solidFill>
              </a:defRPr>
            </a:lvl3pPr>
            <a:lvl4pPr marL="1011387" indent="0" algn="ctr">
              <a:buNone/>
              <a:defRPr>
                <a:solidFill>
                  <a:schemeClr val="tx1">
                    <a:tint val="75000"/>
                  </a:schemeClr>
                </a:solidFill>
              </a:defRPr>
            </a:lvl4pPr>
            <a:lvl5pPr marL="1348516" indent="0" algn="ctr">
              <a:buNone/>
              <a:defRPr>
                <a:solidFill>
                  <a:schemeClr val="tx1">
                    <a:tint val="75000"/>
                  </a:schemeClr>
                </a:solidFill>
              </a:defRPr>
            </a:lvl5pPr>
            <a:lvl6pPr marL="1685645" indent="0" algn="ctr">
              <a:buNone/>
              <a:defRPr>
                <a:solidFill>
                  <a:schemeClr val="tx1">
                    <a:tint val="75000"/>
                  </a:schemeClr>
                </a:solidFill>
              </a:defRPr>
            </a:lvl6pPr>
            <a:lvl7pPr marL="2022774" indent="0" algn="ctr">
              <a:buNone/>
              <a:defRPr>
                <a:solidFill>
                  <a:schemeClr val="tx1">
                    <a:tint val="75000"/>
                  </a:schemeClr>
                </a:solidFill>
              </a:defRPr>
            </a:lvl7pPr>
            <a:lvl8pPr marL="2359903" indent="0" algn="ctr">
              <a:buNone/>
              <a:defRPr>
                <a:solidFill>
                  <a:schemeClr val="tx1">
                    <a:tint val="75000"/>
                  </a:schemeClr>
                </a:solidFill>
              </a:defRPr>
            </a:lvl8pPr>
            <a:lvl9pPr marL="2697032" indent="0" algn="ctr">
              <a:buNone/>
              <a:defRPr>
                <a:solidFill>
                  <a:schemeClr val="tx1">
                    <a:tint val="75000"/>
                  </a:schemeClr>
                </a:solidFill>
              </a:defRPr>
            </a:lvl9pPr>
          </a:lstStyle>
          <a:p>
            <a:r>
              <a:rPr lang="en-US" noProof="0"/>
              <a:t>Subtitle</a:t>
            </a:r>
          </a:p>
        </p:txBody>
      </p:sp>
      <p:sp>
        <p:nvSpPr>
          <p:cNvPr id="43" name="Confidentiality stamp"/>
          <p:cNvSpPr txBox="1"/>
          <p:nvPr userDrawn="1">
            <p:custDataLst>
              <p:tags r:id="rId4"/>
            </p:custDataLst>
          </p:nvPr>
        </p:nvSpPr>
        <p:spPr bwMode="black">
          <a:xfrm>
            <a:off x="482138" y="2468880"/>
            <a:ext cx="1113905" cy="101887"/>
          </a:xfrm>
          <a:prstGeom prst="rect">
            <a:avLst/>
          </a:prstGeom>
          <a:noFill/>
          <a:ln>
            <a:noFill/>
          </a:ln>
        </p:spPr>
        <p:txBody>
          <a:bodyPr wrap="square" lIns="0" tIns="0" rIns="0" bIns="0" rtlCol="0">
            <a:spAutoFit/>
          </a:bodyPr>
          <a:lstStyle/>
          <a:p>
            <a:pPr algn="l"/>
            <a:endParaRPr lang="en-US" sz="662" i="1" dirty="0">
              <a:latin typeface="Georgia" pitchFamily="18" charset="0"/>
            </a:endParaRPr>
          </a:p>
        </p:txBody>
      </p:sp>
      <p:sp>
        <p:nvSpPr>
          <p:cNvPr id="32" name="Draft stamp"/>
          <p:cNvSpPr txBox="1"/>
          <p:nvPr userDrawn="1">
            <p:custDataLst>
              <p:tags r:id="rId5"/>
            </p:custDataLst>
          </p:nvPr>
        </p:nvSpPr>
        <p:spPr bwMode="black">
          <a:xfrm>
            <a:off x="482138" y="2674620"/>
            <a:ext cx="1246909" cy="193542"/>
          </a:xfrm>
          <a:prstGeom prst="rect">
            <a:avLst/>
          </a:prstGeom>
          <a:noFill/>
          <a:ln>
            <a:noFill/>
          </a:ln>
        </p:spPr>
        <p:txBody>
          <a:bodyPr wrap="square" lIns="0" tIns="0" rIns="0" bIns="90768" rtlCol="0" anchor="t" anchorCtr="0">
            <a:spAutoFit/>
          </a:bodyPr>
          <a:lstStyle/>
          <a:p>
            <a:pPr algn="l">
              <a:lnSpc>
                <a:spcPct val="100000"/>
              </a:lnSpc>
            </a:pPr>
            <a:endParaRPr lang="en-US" sz="662" b="1" i="1" dirty="0">
              <a:latin typeface="Georgia" pitchFamily="18" charset="0"/>
            </a:endParaRPr>
          </a:p>
        </p:txBody>
      </p:sp>
      <p:sp>
        <p:nvSpPr>
          <p:cNvPr id="31" name="Report Date"/>
          <p:cNvSpPr txBox="1"/>
          <p:nvPr userDrawn="1">
            <p:custDataLst>
              <p:tags r:id="rId6"/>
            </p:custDataLst>
          </p:nvPr>
        </p:nvSpPr>
        <p:spPr bwMode="black">
          <a:xfrm>
            <a:off x="482138" y="2874309"/>
            <a:ext cx="1113905" cy="101887"/>
          </a:xfrm>
          <a:prstGeom prst="rect">
            <a:avLst/>
          </a:prstGeom>
          <a:noFill/>
          <a:ln>
            <a:noFill/>
          </a:ln>
        </p:spPr>
        <p:txBody>
          <a:bodyPr wrap="square" lIns="0" tIns="0" rIns="0" bIns="0" rtlCol="0">
            <a:spAutoFit/>
          </a:bodyPr>
          <a:lstStyle/>
          <a:p>
            <a:pPr algn="l"/>
            <a:endParaRPr lang="en-US" sz="662" i="1" noProof="0" dirty="0">
              <a:solidFill>
                <a:schemeClr val="tx1"/>
              </a:solidFill>
              <a:latin typeface="Georgia" pitchFamily="18" charset="0"/>
              <a:cs typeface="Arial" pitchFamily="34" charset="0"/>
            </a:endParaRPr>
          </a:p>
        </p:txBody>
      </p:sp>
      <p:cxnSp>
        <p:nvCxnSpPr>
          <p:cNvPr id="72" name="Frame Line"/>
          <p:cNvCxnSpPr/>
          <p:nvPr userDrawn="1"/>
        </p:nvCxnSpPr>
        <p:spPr bwMode="black">
          <a:xfrm flipV="1">
            <a:off x="1731819" y="754905"/>
            <a:ext cx="6923050" cy="95294"/>
          </a:xfrm>
          <a:prstGeom prst="bentConnector3">
            <a:avLst>
              <a:gd name="adj1" fmla="val -30"/>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Frame Line"/>
          <p:cNvCxnSpPr/>
          <p:nvPr userDrawn="1"/>
        </p:nvCxnSpPr>
        <p:spPr bwMode="black">
          <a:xfrm flipV="1">
            <a:off x="346364" y="2378112"/>
            <a:ext cx="1246909" cy="95294"/>
          </a:xfrm>
          <a:prstGeom prst="bentConnector3">
            <a:avLst>
              <a:gd name="adj1" fmla="val -174"/>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940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Slide: Colour">
    <p:spTree>
      <p:nvGrpSpPr>
        <p:cNvPr id="1" name=""/>
        <p:cNvGrpSpPr/>
        <p:nvPr/>
      </p:nvGrpSpPr>
      <p:grpSpPr>
        <a:xfrm>
          <a:off x="0" y="0"/>
          <a:ext cx="0" cy="0"/>
          <a:chOff x="0" y="0"/>
          <a:chExt cx="0" cy="0"/>
        </a:xfrm>
      </p:grpSpPr>
      <p:grpSp>
        <p:nvGrpSpPr>
          <p:cNvPr id="27" name="Logo with Panels"/>
          <p:cNvGrpSpPr/>
          <p:nvPr userDrawn="1"/>
        </p:nvGrpSpPr>
        <p:grpSpPr>
          <a:xfrm>
            <a:off x="1027607" y="0"/>
            <a:ext cx="8116393" cy="4842933"/>
            <a:chOff x="1130368" y="0"/>
            <a:chExt cx="8928032" cy="7318210"/>
          </a:xfrm>
        </p:grpSpPr>
        <p:grpSp>
          <p:nvGrpSpPr>
            <p:cNvPr id="4" name="Logo Shapes"/>
            <p:cNvGrpSpPr/>
            <p:nvPr userDrawn="1"/>
          </p:nvGrpSpPr>
          <p:grpSpPr>
            <a:xfrm>
              <a:off x="1904991" y="0"/>
              <a:ext cx="8153409" cy="6792221"/>
              <a:chOff x="1828799" y="0"/>
              <a:chExt cx="8153409" cy="6792221"/>
            </a:xfrm>
          </p:grpSpPr>
          <p:sp>
            <p:nvSpPr>
              <p:cNvPr id="68" name="Rectangle 2"/>
              <p:cNvSpPr>
                <a:spLocks noChangeArrowheads="1"/>
              </p:cNvSpPr>
              <p:nvPr userDrawn="1"/>
            </p:nvSpPr>
            <p:spPr bwMode="gray">
              <a:xfrm>
                <a:off x="1828799" y="1150143"/>
                <a:ext cx="8153409" cy="5638800"/>
              </a:xfrm>
              <a:prstGeom prst="rect">
                <a:avLst/>
              </a:prstGeom>
              <a:solidFill>
                <a:schemeClr val="tx2">
                  <a:lumMod val="40000"/>
                  <a:lumOff val="6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4" name="Rectangle 4"/>
              <p:cNvSpPr>
                <a:spLocks noChangeArrowheads="1"/>
              </p:cNvSpPr>
              <p:nvPr/>
            </p:nvSpPr>
            <p:spPr bwMode="gray">
              <a:xfrm>
                <a:off x="1828800" y="0"/>
                <a:ext cx="6248400" cy="6792221"/>
              </a:xfrm>
              <a:prstGeom prst="rect">
                <a:avLst/>
              </a:prstGeom>
              <a:solidFill>
                <a:schemeClr val="tx2">
                  <a:lumMod val="60000"/>
                  <a:lumOff val="4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27" noProof="0" dirty="0"/>
              </a:p>
            </p:txBody>
          </p:sp>
          <p:sp>
            <p:nvSpPr>
              <p:cNvPr id="29" name="Rectangle 7"/>
              <p:cNvSpPr>
                <a:spLocks noChangeArrowheads="1"/>
              </p:cNvSpPr>
              <p:nvPr userDrawn="1"/>
            </p:nvSpPr>
            <p:spPr bwMode="gray">
              <a:xfrm>
                <a:off x="1828800" y="1150143"/>
                <a:ext cx="6248400" cy="5638799"/>
              </a:xfrm>
              <a:prstGeom prst="rect">
                <a:avLst/>
              </a:prstGeom>
              <a:solidFill>
                <a:schemeClr val="accent1"/>
              </a:solidFill>
              <a:ln w="0">
                <a:noFill/>
                <a:prstDash val="solid"/>
                <a:miter lim="800000"/>
                <a:headEnd/>
                <a:tailEnd/>
              </a:ln>
            </p:spPr>
            <p:txBody>
              <a:bodyPr vert="horz" wrap="square" lIns="0" tIns="0" rIns="0" bIns="0" numCol="1" anchor="t" anchorCtr="0" compatLnSpc="1">
                <a:prstTxWarp prst="textNoShape">
                  <a:avLst/>
                </a:prstTxWarp>
              </a:bodyPr>
              <a:lstStyle/>
              <a:p>
                <a:endParaRPr lang="en-US" sz="927" noProof="0" dirty="0"/>
              </a:p>
            </p:txBody>
          </p:sp>
        </p:grpSp>
        <p:grpSp>
          <p:nvGrpSpPr>
            <p:cNvPr id="26" name="Logo"/>
            <p:cNvGrpSpPr/>
            <p:nvPr userDrawn="1"/>
          </p:nvGrpSpPr>
          <p:grpSpPr>
            <a:xfrm>
              <a:off x="1130368" y="6790556"/>
              <a:ext cx="905256" cy="527654"/>
              <a:chOff x="1130368" y="6790556"/>
              <a:chExt cx="905256" cy="527654"/>
            </a:xfrm>
          </p:grpSpPr>
          <p:sp>
            <p:nvSpPr>
              <p:cNvPr id="23" name="Rectangle 0"/>
              <p:cNvSpPr>
                <a:spLocks noChangeArrowheads="1"/>
              </p:cNvSpPr>
              <p:nvPr userDrawn="1"/>
            </p:nvSpPr>
            <p:spPr bwMode="black">
              <a:xfrm>
                <a:off x="1676368" y="6790556"/>
                <a:ext cx="228600" cy="5735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24"/>
              <p:cNvSpPr>
                <a:spLocks noEditPoints="1"/>
              </p:cNvSpPr>
              <p:nvPr userDrawn="1"/>
            </p:nvSpPr>
            <p:spPr bwMode="black">
              <a:xfrm>
                <a:off x="1130368" y="6976999"/>
                <a:ext cx="905256" cy="341211"/>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16" name="Descriptor"/>
          <p:cNvSpPr txBox="1"/>
          <p:nvPr userDrawn="1">
            <p:custDataLst>
              <p:tags r:id="rId1"/>
            </p:custDataLst>
          </p:nvPr>
        </p:nvSpPr>
        <p:spPr bwMode="white">
          <a:xfrm>
            <a:off x="1870364" y="556708"/>
            <a:ext cx="65" cy="142668"/>
          </a:xfrm>
          <a:prstGeom prst="rect">
            <a:avLst/>
          </a:prstGeom>
          <a:noFill/>
          <a:ln>
            <a:noFill/>
          </a:ln>
        </p:spPr>
        <p:txBody>
          <a:bodyPr wrap="none" lIns="0" tIns="0" rIns="0" bIns="0" rtlCol="0">
            <a:spAutoFit/>
          </a:bodyPr>
          <a:lstStyle/>
          <a:p>
            <a:endParaRPr lang="en-US" sz="927"/>
          </a:p>
        </p:txBody>
      </p:sp>
      <p:sp>
        <p:nvSpPr>
          <p:cNvPr id="2" name="Report Title"/>
          <p:cNvSpPr>
            <a:spLocks noGrp="1"/>
          </p:cNvSpPr>
          <p:nvPr userDrawn="1">
            <p:ph type="ctrTitle" hasCustomPrompt="1"/>
            <p:custDataLst>
              <p:tags r:id="rId2"/>
            </p:custDataLst>
          </p:nvPr>
        </p:nvSpPr>
        <p:spPr bwMode="white">
          <a:xfrm>
            <a:off x="1869834" y="834510"/>
            <a:ext cx="5403273" cy="329702"/>
          </a:xfrm>
        </p:spPr>
        <p:txBody>
          <a:bodyPr vert="horz" lIns="0" tIns="0" rIns="0" bIns="36000" rtlCol="0" anchor="t" anchorCtr="0">
            <a:spAutoFit/>
          </a:bodyPr>
          <a:lstStyle>
            <a:lvl1pPr algn="l" defTabSz="674258" rtl="0" eaLnBrk="1" latinLnBrk="0" hangingPunct="1">
              <a:lnSpc>
                <a:spcPct val="90000"/>
              </a:lnSpc>
              <a:spcBef>
                <a:spcPct val="0"/>
              </a:spcBef>
              <a:buNone/>
              <a:defRPr lang="en-GB" sz="2118" b="1" i="1" kern="1200" baseline="0" noProof="0">
                <a:solidFill>
                  <a:schemeClr val="bg1"/>
                </a:solidFill>
                <a:latin typeface="+mj-lt"/>
                <a:ea typeface="+mj-ea"/>
                <a:cs typeface="+mj-cs"/>
              </a:defRPr>
            </a:lvl1pPr>
          </a:lstStyle>
          <a:p>
            <a:r>
              <a:rPr lang="en-US" noProof="0"/>
              <a:t>Report Title</a:t>
            </a:r>
            <a:endParaRPr lang="en-US" noProof="0" dirty="0"/>
          </a:p>
        </p:txBody>
      </p:sp>
      <p:sp>
        <p:nvSpPr>
          <p:cNvPr id="3" name="Report Subtitle"/>
          <p:cNvSpPr>
            <a:spLocks noGrp="1"/>
          </p:cNvSpPr>
          <p:nvPr userDrawn="1">
            <p:ph type="subTitle" idx="1" hasCustomPrompt="1"/>
            <p:custDataLst>
              <p:tags r:id="rId3"/>
            </p:custDataLst>
          </p:nvPr>
        </p:nvSpPr>
        <p:spPr bwMode="white">
          <a:xfrm>
            <a:off x="1869834" y="1159809"/>
            <a:ext cx="5403273" cy="293293"/>
          </a:xfrm>
        </p:spPr>
        <p:txBody>
          <a:bodyPr tIns="0" bIns="0">
            <a:spAutoFit/>
          </a:bodyPr>
          <a:lstStyle>
            <a:lvl1pPr marL="0" indent="0" algn="l">
              <a:lnSpc>
                <a:spcPct val="90000"/>
              </a:lnSpc>
              <a:spcAft>
                <a:spcPts val="0"/>
              </a:spcAft>
              <a:buNone/>
              <a:defRPr sz="2118" baseline="0">
                <a:solidFill>
                  <a:schemeClr val="bg1"/>
                </a:solidFill>
                <a:latin typeface="+mj-lt"/>
              </a:defRPr>
            </a:lvl1pPr>
            <a:lvl2pPr marL="337129" indent="0" algn="ctr">
              <a:buNone/>
              <a:defRPr>
                <a:solidFill>
                  <a:schemeClr val="tx1">
                    <a:tint val="75000"/>
                  </a:schemeClr>
                </a:solidFill>
              </a:defRPr>
            </a:lvl2pPr>
            <a:lvl3pPr marL="674258" indent="0" algn="ctr">
              <a:buNone/>
              <a:defRPr>
                <a:solidFill>
                  <a:schemeClr val="tx1">
                    <a:tint val="75000"/>
                  </a:schemeClr>
                </a:solidFill>
              </a:defRPr>
            </a:lvl3pPr>
            <a:lvl4pPr marL="1011387" indent="0" algn="ctr">
              <a:buNone/>
              <a:defRPr>
                <a:solidFill>
                  <a:schemeClr val="tx1">
                    <a:tint val="75000"/>
                  </a:schemeClr>
                </a:solidFill>
              </a:defRPr>
            </a:lvl4pPr>
            <a:lvl5pPr marL="1348516" indent="0" algn="ctr">
              <a:buNone/>
              <a:defRPr>
                <a:solidFill>
                  <a:schemeClr val="tx1">
                    <a:tint val="75000"/>
                  </a:schemeClr>
                </a:solidFill>
              </a:defRPr>
            </a:lvl5pPr>
            <a:lvl6pPr marL="1685645" indent="0" algn="ctr">
              <a:buNone/>
              <a:defRPr>
                <a:solidFill>
                  <a:schemeClr val="tx1">
                    <a:tint val="75000"/>
                  </a:schemeClr>
                </a:solidFill>
              </a:defRPr>
            </a:lvl6pPr>
            <a:lvl7pPr marL="2022774" indent="0" algn="ctr">
              <a:buNone/>
              <a:defRPr>
                <a:solidFill>
                  <a:schemeClr val="tx1">
                    <a:tint val="75000"/>
                  </a:schemeClr>
                </a:solidFill>
              </a:defRPr>
            </a:lvl7pPr>
            <a:lvl8pPr marL="2359903" indent="0" algn="ctr">
              <a:buNone/>
              <a:defRPr>
                <a:solidFill>
                  <a:schemeClr val="tx1">
                    <a:tint val="75000"/>
                  </a:schemeClr>
                </a:solidFill>
              </a:defRPr>
            </a:lvl8pPr>
            <a:lvl9pPr marL="2697032" indent="0" algn="ctr">
              <a:buNone/>
              <a:defRPr>
                <a:solidFill>
                  <a:schemeClr val="tx1">
                    <a:tint val="75000"/>
                  </a:schemeClr>
                </a:solidFill>
              </a:defRPr>
            </a:lvl9pPr>
          </a:lstStyle>
          <a:p>
            <a:r>
              <a:rPr lang="en-US" noProof="0"/>
              <a:t>Subtitle</a:t>
            </a:r>
          </a:p>
        </p:txBody>
      </p:sp>
      <p:sp>
        <p:nvSpPr>
          <p:cNvPr id="43" name="Confidentiality stamp"/>
          <p:cNvSpPr txBox="1"/>
          <p:nvPr userDrawn="1">
            <p:custDataLst>
              <p:tags r:id="rId4"/>
            </p:custDataLst>
          </p:nvPr>
        </p:nvSpPr>
        <p:spPr bwMode="black">
          <a:xfrm>
            <a:off x="482138" y="2468880"/>
            <a:ext cx="1113905" cy="101887"/>
          </a:xfrm>
          <a:prstGeom prst="rect">
            <a:avLst/>
          </a:prstGeom>
          <a:noFill/>
          <a:ln>
            <a:noFill/>
          </a:ln>
        </p:spPr>
        <p:txBody>
          <a:bodyPr wrap="square" lIns="0" tIns="0" rIns="0" bIns="0" rtlCol="0">
            <a:spAutoFit/>
          </a:bodyPr>
          <a:lstStyle/>
          <a:p>
            <a:pPr algn="l"/>
            <a:endParaRPr lang="en-US" sz="662" i="1" dirty="0">
              <a:latin typeface="Georgia" pitchFamily="18" charset="0"/>
            </a:endParaRPr>
          </a:p>
        </p:txBody>
      </p:sp>
      <p:sp>
        <p:nvSpPr>
          <p:cNvPr id="22" name="Draft stamp"/>
          <p:cNvSpPr txBox="1"/>
          <p:nvPr userDrawn="1">
            <p:custDataLst>
              <p:tags r:id="rId5"/>
            </p:custDataLst>
          </p:nvPr>
        </p:nvSpPr>
        <p:spPr bwMode="black">
          <a:xfrm>
            <a:off x="482138" y="2674620"/>
            <a:ext cx="1246909" cy="193542"/>
          </a:xfrm>
          <a:prstGeom prst="rect">
            <a:avLst/>
          </a:prstGeom>
          <a:noFill/>
          <a:ln>
            <a:noFill/>
          </a:ln>
        </p:spPr>
        <p:txBody>
          <a:bodyPr wrap="square" lIns="0" tIns="0" rIns="0" bIns="90768" rtlCol="0" anchor="t" anchorCtr="0">
            <a:spAutoFit/>
          </a:bodyPr>
          <a:lstStyle/>
          <a:p>
            <a:pPr algn="l">
              <a:lnSpc>
                <a:spcPct val="100000"/>
              </a:lnSpc>
            </a:pPr>
            <a:endParaRPr lang="en-US" sz="662" b="1" i="1" dirty="0">
              <a:latin typeface="Georgia" pitchFamily="18" charset="0"/>
            </a:endParaRPr>
          </a:p>
        </p:txBody>
      </p:sp>
      <p:sp>
        <p:nvSpPr>
          <p:cNvPr id="21" name="Report Date"/>
          <p:cNvSpPr txBox="1"/>
          <p:nvPr userDrawn="1">
            <p:custDataLst>
              <p:tags r:id="rId6"/>
            </p:custDataLst>
          </p:nvPr>
        </p:nvSpPr>
        <p:spPr bwMode="black">
          <a:xfrm>
            <a:off x="482138" y="2874309"/>
            <a:ext cx="1113905" cy="101887"/>
          </a:xfrm>
          <a:prstGeom prst="rect">
            <a:avLst/>
          </a:prstGeom>
          <a:noFill/>
          <a:ln>
            <a:noFill/>
          </a:ln>
        </p:spPr>
        <p:txBody>
          <a:bodyPr wrap="square" lIns="0" tIns="0" rIns="0" bIns="0" rtlCol="0">
            <a:spAutoFit/>
          </a:bodyPr>
          <a:lstStyle/>
          <a:p>
            <a:pPr algn="l"/>
            <a:endParaRPr lang="en-US" sz="662" i="1" dirty="0">
              <a:latin typeface="Georgia" pitchFamily="18" charset="0"/>
            </a:endParaRPr>
          </a:p>
        </p:txBody>
      </p:sp>
      <p:cxnSp>
        <p:nvCxnSpPr>
          <p:cNvPr id="17" name="Frame Line"/>
          <p:cNvCxnSpPr/>
          <p:nvPr userDrawn="1"/>
        </p:nvCxnSpPr>
        <p:spPr bwMode="black">
          <a:xfrm flipV="1">
            <a:off x="346364" y="2378112"/>
            <a:ext cx="1246909" cy="95294"/>
          </a:xfrm>
          <a:prstGeom prst="bentConnector3">
            <a:avLst>
              <a:gd name="adj1" fmla="val -174"/>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72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2_Empty_">
  <p:cSld name="2_Empty_">
    <p:bg>
      <p:bgPr>
        <a:solidFill>
          <a:srgbClr val="F5F5F5"/>
        </a:solidFill>
        <a:effectLst/>
      </p:bgPr>
    </p:bg>
    <p:spTree>
      <p:nvGrpSpPr>
        <p:cNvPr id="1" name="Shape 4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ontent: Two under Text">
    <p:spTree>
      <p:nvGrpSpPr>
        <p:cNvPr id="1" name=""/>
        <p:cNvGrpSpPr/>
        <p:nvPr/>
      </p:nvGrpSpPr>
      <p:grpSpPr>
        <a:xfrm>
          <a:off x="0" y="0"/>
          <a:ext cx="0" cy="0"/>
          <a:chOff x="0" y="0"/>
          <a:chExt cx="0" cy="0"/>
        </a:xfrm>
      </p:grpSpPr>
      <p:sp>
        <p:nvSpPr>
          <p:cNvPr id="6" name="TextBox 5"/>
          <p:cNvSpPr txBox="1"/>
          <p:nvPr/>
        </p:nvSpPr>
        <p:spPr>
          <a:xfrm>
            <a:off x="533400" y="4857750"/>
            <a:ext cx="2590800" cy="114300"/>
          </a:xfrm>
          <a:prstGeom prst="rect">
            <a:avLst/>
          </a:prstGeom>
          <a:noFill/>
        </p:spPr>
        <p:txBody>
          <a:bodyPr lIns="0" tIns="0" rIns="0" bIns="0"/>
          <a:lstStyle/>
          <a:p>
            <a:pPr fontAlgn="auto">
              <a:spcBef>
                <a:spcPts val="0"/>
              </a:spcBef>
              <a:spcAft>
                <a:spcPts val="0"/>
              </a:spcAft>
              <a:defRPr/>
            </a:pPr>
            <a:r>
              <a:rPr lang="en-GB" sz="728" dirty="0">
                <a:latin typeface="Arial" pitchFamily="34" charset="0"/>
                <a:cs typeface="Arial" pitchFamily="34" charset="0"/>
              </a:rPr>
              <a:t>PwC</a:t>
            </a:r>
          </a:p>
        </p:txBody>
      </p:sp>
      <p:cxnSp>
        <p:nvCxnSpPr>
          <p:cNvPr id="7" name="Shape 6"/>
          <p:cNvCxnSpPr/>
          <p:nvPr/>
        </p:nvCxnSpPr>
        <p:spPr>
          <a:xfrm rot="5400000" flipH="1" flipV="1">
            <a:off x="4438650" y="-3600450"/>
            <a:ext cx="114300"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514350"/>
            <a:ext cx="8077200" cy="685800"/>
          </a:xfrm>
        </p:spPr>
        <p:txBody>
          <a:bodyPr/>
          <a:lstStyle/>
          <a:p>
            <a:r>
              <a:rPr lang="en-US" noProof="0"/>
              <a:t>Click to edit Master title style</a:t>
            </a:r>
            <a:endParaRPr lang="en-GB" noProof="0"/>
          </a:p>
        </p:txBody>
      </p:sp>
      <p:sp>
        <p:nvSpPr>
          <p:cNvPr id="28" name="Content Placeholder 26"/>
          <p:cNvSpPr>
            <a:spLocks noGrp="1"/>
          </p:cNvSpPr>
          <p:nvPr>
            <p:ph sz="quarter" idx="14"/>
          </p:nvPr>
        </p:nvSpPr>
        <p:spPr>
          <a:xfrm>
            <a:off x="533400" y="2514600"/>
            <a:ext cx="3962400" cy="21145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6"/>
          <p:cNvSpPr>
            <a:spLocks noGrp="1"/>
          </p:cNvSpPr>
          <p:nvPr>
            <p:ph sz="quarter" idx="15"/>
          </p:nvPr>
        </p:nvSpPr>
        <p:spPr>
          <a:xfrm>
            <a:off x="4648202" y="2514600"/>
            <a:ext cx="3962401" cy="21145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3" name="Text Placeholder 12"/>
          <p:cNvSpPr>
            <a:spLocks noGrp="1"/>
          </p:cNvSpPr>
          <p:nvPr>
            <p:ph type="body" sz="quarter" idx="16"/>
          </p:nvPr>
        </p:nvSpPr>
        <p:spPr>
          <a:xfrm>
            <a:off x="533400" y="1314450"/>
            <a:ext cx="8077200" cy="1085850"/>
          </a:xfrm>
        </p:spPr>
        <p:txBody>
          <a:bodyPr/>
          <a:lstStyle/>
          <a:p>
            <a:pPr lvl="0"/>
            <a:r>
              <a:rPr lang="en-US" noProof="0"/>
              <a:t>Click to edit Master text styles</a:t>
            </a:r>
          </a:p>
        </p:txBody>
      </p:sp>
      <p:sp>
        <p:nvSpPr>
          <p:cNvPr id="8" name="Footer Placeholder 4"/>
          <p:cNvSpPr>
            <a:spLocks noGrp="1"/>
          </p:cNvSpPr>
          <p:nvPr>
            <p:ph type="ftr" sz="quarter" idx="17"/>
          </p:nvPr>
        </p:nvSpPr>
        <p:spPr>
          <a:xfrm>
            <a:off x="533400" y="4743450"/>
            <a:ext cx="5257800" cy="114300"/>
          </a:xfrm>
        </p:spPr>
        <p:txBody>
          <a:bodyPr/>
          <a:lstStyle>
            <a:lvl1pPr algn="l">
              <a:defRPr sz="728">
                <a:solidFill>
                  <a:schemeClr val="tx1"/>
                </a:solidFill>
                <a:latin typeface="Arial" pitchFamily="34" charset="0"/>
                <a:cs typeface="Arial" pitchFamily="34" charset="0"/>
              </a:defRPr>
            </a:lvl1pPr>
          </a:lstStyle>
          <a:p>
            <a:pPr>
              <a:defRPr/>
            </a:pPr>
            <a:endParaRPr lang="en-GB" dirty="0"/>
          </a:p>
        </p:txBody>
      </p:sp>
      <p:sp>
        <p:nvSpPr>
          <p:cNvPr id="9" name="Slide Number Placeholder 5"/>
          <p:cNvSpPr>
            <a:spLocks noGrp="1"/>
          </p:cNvSpPr>
          <p:nvPr>
            <p:ph type="sldNum" sz="quarter" idx="18"/>
          </p:nvPr>
        </p:nvSpPr>
        <p:spPr/>
        <p:txBody>
          <a:bodyPr/>
          <a:lstStyle>
            <a:lvl1pPr algn="r">
              <a:defRPr sz="728" smtClean="0">
                <a:solidFill>
                  <a:schemeClr val="tx1"/>
                </a:solidFill>
                <a:latin typeface="Arial" pitchFamily="34" charset="0"/>
                <a:cs typeface="Arial" pitchFamily="34" charset="0"/>
              </a:defRPr>
            </a:lvl1pPr>
          </a:lstStyle>
          <a:p>
            <a:pPr>
              <a:defRPr/>
            </a:pPr>
            <a:fld id="{2D8AFD25-A50A-4CF4-9171-A5FA2A50FDDA}" type="slidenum">
              <a:rPr lang="en-GB"/>
              <a:pPr>
                <a:defRPr/>
              </a:pPr>
              <a:t>‹#›</a:t>
            </a:fld>
            <a:endParaRPr lang="en-GB" dirty="0"/>
          </a:p>
        </p:txBody>
      </p:sp>
      <p:sp>
        <p:nvSpPr>
          <p:cNvPr id="10" name="Date Placeholder 3"/>
          <p:cNvSpPr>
            <a:spLocks noGrp="1"/>
          </p:cNvSpPr>
          <p:nvPr>
            <p:ph type="dt" sz="half" idx="19"/>
          </p:nvPr>
        </p:nvSpPr>
        <p:spPr/>
        <p:txBody>
          <a:bodyPr/>
          <a:lstStyle>
            <a:lvl1pPr algn="r">
              <a:defRPr sz="728" dirty="0">
                <a:solidFill>
                  <a:schemeClr val="tx1"/>
                </a:solidFill>
                <a:latin typeface="Arial" pitchFamily="34" charset="0"/>
                <a:cs typeface="Arial" pitchFamily="34" charset="0"/>
              </a:defRPr>
            </a:lvl1pPr>
          </a:lstStyle>
          <a:p>
            <a:pPr>
              <a:defRPr/>
            </a:pPr>
            <a:endParaRPr lang="en-GB" dirty="0"/>
          </a:p>
        </p:txBody>
      </p:sp>
    </p:spTree>
    <p:extLst>
      <p:ext uri="{BB962C8B-B14F-4D97-AF65-F5344CB8AC3E}">
        <p14:creationId xmlns:p14="http://schemas.microsoft.com/office/powerpoint/2010/main" val="11152342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over Only">
    <p:spTree>
      <p:nvGrpSpPr>
        <p:cNvPr id="1" name=""/>
        <p:cNvGrpSpPr/>
        <p:nvPr/>
      </p:nvGrpSpPr>
      <p:grpSpPr>
        <a:xfrm>
          <a:off x="0" y="0"/>
          <a:ext cx="0" cy="0"/>
          <a:chOff x="0" y="0"/>
          <a:chExt cx="0" cy="0"/>
        </a:xfrm>
      </p:grpSpPr>
      <p:sp>
        <p:nvSpPr>
          <p:cNvPr id="3" name="TextBox 2"/>
          <p:cNvSpPr txBox="1"/>
          <p:nvPr/>
        </p:nvSpPr>
        <p:spPr>
          <a:xfrm>
            <a:off x="533400" y="4857750"/>
            <a:ext cx="2590800" cy="114300"/>
          </a:xfrm>
          <a:prstGeom prst="rect">
            <a:avLst/>
          </a:prstGeom>
          <a:noFill/>
        </p:spPr>
        <p:txBody>
          <a:bodyPr lIns="0" tIns="0" rIns="0" bIns="0"/>
          <a:lstStyle/>
          <a:p>
            <a:pPr fontAlgn="auto">
              <a:spcBef>
                <a:spcPts val="0"/>
              </a:spcBef>
              <a:spcAft>
                <a:spcPts val="0"/>
              </a:spcAft>
              <a:defRPr/>
            </a:pPr>
            <a:r>
              <a:rPr lang="en-GB" sz="728" dirty="0">
                <a:latin typeface="Arial" pitchFamily="34" charset="0"/>
                <a:cs typeface="Arial" pitchFamily="34" charset="0"/>
              </a:rPr>
              <a:t>PwC</a:t>
            </a:r>
          </a:p>
        </p:txBody>
      </p:sp>
      <p:cxnSp>
        <p:nvCxnSpPr>
          <p:cNvPr id="4" name="Shape 3"/>
          <p:cNvCxnSpPr/>
          <p:nvPr/>
        </p:nvCxnSpPr>
        <p:spPr>
          <a:xfrm rot="5400000" flipH="1" flipV="1">
            <a:off x="4438650" y="-3600450"/>
            <a:ext cx="114300"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514350"/>
            <a:ext cx="8077200" cy="685800"/>
          </a:xfrm>
        </p:spPr>
        <p:txBody>
          <a:bodyPr/>
          <a:lstStyle/>
          <a:p>
            <a:r>
              <a:rPr lang="en-US" noProof="0"/>
              <a:t>Click to edit Master title style</a:t>
            </a:r>
            <a:endParaRPr lang="en-GB" noProof="0"/>
          </a:p>
        </p:txBody>
      </p:sp>
      <p:sp>
        <p:nvSpPr>
          <p:cNvPr id="5" name="Footer Placeholder 4"/>
          <p:cNvSpPr>
            <a:spLocks noGrp="1"/>
          </p:cNvSpPr>
          <p:nvPr>
            <p:ph type="ftr" sz="quarter" idx="10"/>
          </p:nvPr>
        </p:nvSpPr>
        <p:spPr>
          <a:xfrm>
            <a:off x="533400" y="4743450"/>
            <a:ext cx="5257800" cy="114300"/>
          </a:xfrm>
        </p:spPr>
        <p:txBody>
          <a:bodyPr/>
          <a:lstStyle>
            <a:lvl1pPr algn="l">
              <a:defRPr sz="728">
                <a:solidFill>
                  <a:schemeClr val="tx1"/>
                </a:solidFill>
                <a:latin typeface="Arial" pitchFamily="34" charset="0"/>
                <a:cs typeface="Arial" pitchFamily="34" charset="0"/>
              </a:defRPr>
            </a:lvl1pPr>
          </a:lstStyle>
          <a:p>
            <a:pPr>
              <a:defRPr/>
            </a:pPr>
            <a:endParaRPr lang="en-GB" dirty="0"/>
          </a:p>
        </p:txBody>
      </p:sp>
      <p:sp>
        <p:nvSpPr>
          <p:cNvPr id="6" name="Slide Number Placeholder 5"/>
          <p:cNvSpPr>
            <a:spLocks noGrp="1"/>
          </p:cNvSpPr>
          <p:nvPr>
            <p:ph type="sldNum" sz="quarter" idx="11"/>
          </p:nvPr>
        </p:nvSpPr>
        <p:spPr/>
        <p:txBody>
          <a:bodyPr/>
          <a:lstStyle>
            <a:lvl1pPr algn="r">
              <a:defRPr sz="728" smtClean="0">
                <a:solidFill>
                  <a:schemeClr val="tx1"/>
                </a:solidFill>
                <a:latin typeface="Arial" pitchFamily="34" charset="0"/>
                <a:cs typeface="Arial" pitchFamily="34" charset="0"/>
              </a:defRPr>
            </a:lvl1pPr>
          </a:lstStyle>
          <a:p>
            <a:pPr>
              <a:defRPr/>
            </a:pPr>
            <a:fld id="{E5A59802-32CC-45CB-AD1E-304F26E237C7}" type="slidenum">
              <a:rPr lang="en-GB"/>
              <a:pPr>
                <a:defRPr/>
              </a:pPr>
              <a:t>‹#›</a:t>
            </a:fld>
            <a:endParaRPr lang="en-GB" dirty="0"/>
          </a:p>
        </p:txBody>
      </p:sp>
      <p:sp>
        <p:nvSpPr>
          <p:cNvPr id="7" name="Date Placeholder 3"/>
          <p:cNvSpPr>
            <a:spLocks noGrp="1"/>
          </p:cNvSpPr>
          <p:nvPr>
            <p:ph type="dt" sz="half" idx="12"/>
          </p:nvPr>
        </p:nvSpPr>
        <p:spPr/>
        <p:txBody>
          <a:bodyPr/>
          <a:lstStyle>
            <a:lvl1pPr algn="r">
              <a:defRPr sz="728" dirty="0">
                <a:solidFill>
                  <a:schemeClr val="tx1"/>
                </a:solidFill>
                <a:latin typeface="Arial" pitchFamily="34" charset="0"/>
                <a:cs typeface="Arial" pitchFamily="34" charset="0"/>
              </a:defRPr>
            </a:lvl1pPr>
          </a:lstStyle>
          <a:p>
            <a:pPr>
              <a:defRPr/>
            </a:pPr>
            <a:endParaRPr lang="en-GB" dirty="0"/>
          </a:p>
        </p:txBody>
      </p:sp>
    </p:spTree>
    <p:extLst>
      <p:ext uri="{BB962C8B-B14F-4D97-AF65-F5344CB8AC3E}">
        <p14:creationId xmlns:p14="http://schemas.microsoft.com/office/powerpoint/2010/main" val="18817137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itle Slide Lines 2">
  <p:cSld name="Title Slide Lines 2">
    <p:bg>
      <p:bgPr>
        <a:solidFill>
          <a:srgbClr val="DEDEDE"/>
        </a:solidFill>
        <a:effectLst/>
      </p:bgPr>
    </p:bg>
    <p:spTree>
      <p:nvGrpSpPr>
        <p:cNvPr id="1" name="Shape 14"/>
        <p:cNvGrpSpPr/>
        <p:nvPr/>
      </p:nvGrpSpPr>
      <p:grpSpPr>
        <a:xfrm>
          <a:off x="0" y="0"/>
          <a:ext cx="0" cy="0"/>
          <a:chOff x="0" y="0"/>
          <a:chExt cx="0" cy="0"/>
        </a:xfrm>
      </p:grpSpPr>
      <p:grpSp>
        <p:nvGrpSpPr>
          <p:cNvPr id="15" name="Google Shape;15;p2"/>
          <p:cNvGrpSpPr/>
          <p:nvPr/>
        </p:nvGrpSpPr>
        <p:grpSpPr>
          <a:xfrm>
            <a:off x="0" y="0"/>
            <a:ext cx="9144000" cy="5143500"/>
            <a:chOff x="0" y="0"/>
            <a:chExt cx="12192000" cy="6858000"/>
          </a:xfrm>
        </p:grpSpPr>
        <p:sp>
          <p:nvSpPr>
            <p:cNvPr id="16" name="Google Shape;16;p2"/>
            <p:cNvSpPr/>
            <p:nvPr/>
          </p:nvSpPr>
          <p:spPr>
            <a:xfrm>
              <a:off x="0" y="0"/>
              <a:ext cx="12192000" cy="6858000"/>
            </a:xfrm>
            <a:custGeom>
              <a:avLst/>
              <a:gdLst/>
              <a:ahLst/>
              <a:cxnLst/>
              <a:rect l="l" t="t" r="r" b="b"/>
              <a:pathLst>
                <a:path w="12192000" h="6858000" extrusionOk="0">
                  <a:moveTo>
                    <a:pt x="9144000" y="0"/>
                  </a:moveTo>
                  <a:lnTo>
                    <a:pt x="9450000" y="0"/>
                  </a:lnTo>
                  <a:lnTo>
                    <a:pt x="9450000" y="3309692"/>
                  </a:lnTo>
                  <a:lnTo>
                    <a:pt x="12192000" y="3309692"/>
                  </a:lnTo>
                  <a:lnTo>
                    <a:pt x="12192000" y="3615692"/>
                  </a:lnTo>
                  <a:lnTo>
                    <a:pt x="9450000" y="3615692"/>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lnTo>
                    <a:pt x="9144000" y="3615692"/>
                  </a:lnTo>
                  <a:lnTo>
                    <a:pt x="0" y="3615692"/>
                  </a:lnTo>
                  <a:lnTo>
                    <a:pt x="0" y="3309692"/>
                  </a:lnTo>
                  <a:lnTo>
                    <a:pt x="9144000" y="3309692"/>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pic>
          <p:nvPicPr>
            <p:cNvPr id="17" name="Google Shape;17;p2"/>
            <p:cNvPicPr preferRelativeResize="0"/>
            <p:nvPr/>
          </p:nvPicPr>
          <p:blipFill rotWithShape="1">
            <a:blip r:embed="rId2">
              <a:alphaModFix/>
            </a:blip>
            <a:srcRect/>
            <a:stretch/>
          </p:blipFill>
          <p:spPr>
            <a:xfrm>
              <a:off x="185139" y="5330952"/>
              <a:ext cx="1636775" cy="1351186"/>
            </a:xfrm>
            <a:prstGeom prst="rect">
              <a:avLst/>
            </a:prstGeom>
            <a:noFill/>
            <a:ln>
              <a:noFill/>
            </a:ln>
          </p:spPr>
        </p:pic>
      </p:grpSp>
      <p:sp>
        <p:nvSpPr>
          <p:cNvPr id="18" name="Google Shape;18;p2"/>
          <p:cNvSpPr txBox="1">
            <a:spLocks noGrp="1"/>
          </p:cNvSpPr>
          <p:nvPr>
            <p:ph type="subTitle" idx="1"/>
          </p:nvPr>
        </p:nvSpPr>
        <p:spPr>
          <a:xfrm>
            <a:off x="332185" y="2785205"/>
            <a:ext cx="4105350" cy="445725"/>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19" name="Google Shape;19;p2"/>
          <p:cNvSpPr txBox="1">
            <a:spLocks noGrp="1"/>
          </p:cNvSpPr>
          <p:nvPr>
            <p:ph type="ctrTitle"/>
          </p:nvPr>
        </p:nvSpPr>
        <p:spPr>
          <a:xfrm>
            <a:off x="332184" y="321467"/>
            <a:ext cx="5563800" cy="150885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dk1"/>
              </a:buClr>
              <a:buSzPts val="4500"/>
              <a:buFont typeface="Georgia"/>
              <a:buNone/>
              <a:defRPr sz="3375"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Tree>
    <p:extLst>
      <p:ext uri="{BB962C8B-B14F-4D97-AF65-F5344CB8AC3E}">
        <p14:creationId xmlns:p14="http://schemas.microsoft.com/office/powerpoint/2010/main" val="638498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1192" y="1192"/>
            <a:ext cx="1191" cy="1191"/>
          </a:xfrm>
          <a:prstGeom prst="rect">
            <a:avLst/>
          </a:prstGeom>
          <a:noFill/>
          <a:ln>
            <a:noFill/>
          </a:ln>
        </p:spPr>
      </p:pic>
      <p:sp>
        <p:nvSpPr>
          <p:cNvPr id="22" name="Google Shape;22;p3"/>
          <p:cNvSpPr txBox="1">
            <a:spLocks noGrp="1"/>
          </p:cNvSpPr>
          <p:nvPr>
            <p:ph type="title"/>
          </p:nvPr>
        </p:nvSpPr>
        <p:spPr>
          <a:xfrm>
            <a:off x="309563" y="530353"/>
            <a:ext cx="8524800" cy="307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3" name="Google Shape;23;p3"/>
          <p:cNvSpPr txBox="1">
            <a:spLocks noGrp="1"/>
          </p:cNvSpPr>
          <p:nvPr>
            <p:ph type="body" idx="1"/>
          </p:nvPr>
        </p:nvSpPr>
        <p:spPr>
          <a:xfrm>
            <a:off x="309563" y="1327147"/>
            <a:ext cx="7049025" cy="920475"/>
          </a:xfrm>
          <a:prstGeom prst="rect">
            <a:avLst/>
          </a:prstGeom>
          <a:noFill/>
          <a:ln>
            <a:noFill/>
          </a:ln>
        </p:spPr>
        <p:txBody>
          <a:bodyPr spcFirstLastPara="1" wrap="square" lIns="0" tIns="0" rIns="0" bIns="0" anchor="t" anchorCtr="0">
            <a:noAutofit/>
          </a:bodyPr>
          <a:lstStyle>
            <a:lvl1pPr marL="342900" lvl="0" indent="-171450" algn="l">
              <a:lnSpc>
                <a:spcPct val="95000"/>
              </a:lnSpc>
              <a:spcBef>
                <a:spcPts val="375"/>
              </a:spcBef>
              <a:spcAft>
                <a:spcPts val="0"/>
              </a:spcAft>
              <a:buClr>
                <a:schemeClr val="lt2"/>
              </a:buClr>
              <a:buSzPts val="3600"/>
              <a:buNone/>
              <a:defRPr sz="2025">
                <a:latin typeface="Georgia"/>
                <a:ea typeface="Georgia"/>
                <a:cs typeface="Georgia"/>
                <a:sym typeface="Georgia"/>
              </a:defRPr>
            </a:lvl1pPr>
            <a:lvl2pPr marL="685800" lvl="1" indent="-285750" algn="l">
              <a:lnSpc>
                <a:spcPct val="100000"/>
              </a:lnSpc>
              <a:spcBef>
                <a:spcPts val="300"/>
              </a:spcBef>
              <a:spcAft>
                <a:spcPts val="0"/>
              </a:spcAft>
              <a:buClr>
                <a:schemeClr val="lt2"/>
              </a:buClr>
              <a:buSzPts val="2400"/>
              <a:buChar char="▪"/>
              <a:defRPr/>
            </a:lvl2pPr>
            <a:lvl3pPr marL="1028700" lvl="2" indent="-285750" algn="l">
              <a:lnSpc>
                <a:spcPct val="100000"/>
              </a:lnSpc>
              <a:spcBef>
                <a:spcPts val="300"/>
              </a:spcBef>
              <a:spcAft>
                <a:spcPts val="0"/>
              </a:spcAft>
              <a:buClr>
                <a:schemeClr val="lt2"/>
              </a:buClr>
              <a:buSzPts val="2400"/>
              <a:buChar char="–"/>
              <a:defRPr/>
            </a:lvl3pPr>
            <a:lvl4pPr marL="1371600" lvl="3" indent="-285750" algn="l">
              <a:lnSpc>
                <a:spcPct val="100000"/>
              </a:lnSpc>
              <a:spcBef>
                <a:spcPts val="300"/>
              </a:spcBef>
              <a:spcAft>
                <a:spcPts val="0"/>
              </a:spcAft>
              <a:buClr>
                <a:schemeClr val="lt2"/>
              </a:buClr>
              <a:buSzPts val="2400"/>
              <a:buChar char="•"/>
              <a:defRPr/>
            </a:lvl4pPr>
            <a:lvl5pPr marL="1714500" lvl="4" indent="-285750" algn="l">
              <a:lnSpc>
                <a:spcPct val="100000"/>
              </a:lnSpc>
              <a:spcBef>
                <a:spcPts val="300"/>
              </a:spcBef>
              <a:spcAft>
                <a:spcPts val="0"/>
              </a:spcAft>
              <a:buClr>
                <a:schemeClr val="lt2"/>
              </a:buClr>
              <a:buSzPts val="2400"/>
              <a:buChar char="–"/>
              <a:defRPr/>
            </a:lvl5pPr>
            <a:lvl6pPr marL="2057400" lvl="5" indent="-285750" algn="l">
              <a:lnSpc>
                <a:spcPct val="100000"/>
              </a:lnSpc>
              <a:spcBef>
                <a:spcPts val="300"/>
              </a:spcBef>
              <a:spcAft>
                <a:spcPts val="0"/>
              </a:spcAft>
              <a:buClr>
                <a:schemeClr val="dk1"/>
              </a:buClr>
              <a:buSzPts val="2400"/>
              <a:buChar char="•"/>
              <a:defRPr/>
            </a:lvl6pPr>
            <a:lvl7pPr marL="2400300" lvl="6" indent="-285750" algn="l">
              <a:lnSpc>
                <a:spcPct val="100000"/>
              </a:lnSpc>
              <a:spcBef>
                <a:spcPts val="300"/>
              </a:spcBef>
              <a:spcAft>
                <a:spcPts val="0"/>
              </a:spcAft>
              <a:buClr>
                <a:schemeClr val="dk1"/>
              </a:buClr>
              <a:buSzPts val="2400"/>
              <a:buChar char="•"/>
              <a:defRPr/>
            </a:lvl7pPr>
            <a:lvl8pPr marL="2743200" lvl="7" indent="-285750" algn="l">
              <a:lnSpc>
                <a:spcPct val="100000"/>
              </a:lnSpc>
              <a:spcBef>
                <a:spcPts val="300"/>
              </a:spcBef>
              <a:spcAft>
                <a:spcPts val="0"/>
              </a:spcAft>
              <a:buClr>
                <a:schemeClr val="dk1"/>
              </a:buClr>
              <a:buSzPts val="2400"/>
              <a:buChar char="•"/>
              <a:defRPr/>
            </a:lvl8pPr>
            <a:lvl9pPr marL="3086100" lvl="8" indent="-285750" algn="l">
              <a:lnSpc>
                <a:spcPct val="100000"/>
              </a:lnSpc>
              <a:spcBef>
                <a:spcPts val="300"/>
              </a:spcBef>
              <a:spcAft>
                <a:spcPts val="0"/>
              </a:spcAft>
              <a:buClr>
                <a:schemeClr val="dk1"/>
              </a:buClr>
              <a:buSzPts val="2400"/>
              <a:buChar char="•"/>
              <a:defRPr/>
            </a:lvl9pPr>
          </a:lstStyle>
          <a:p>
            <a:endParaRPr/>
          </a:p>
        </p:txBody>
      </p:sp>
      <p:sp>
        <p:nvSpPr>
          <p:cNvPr id="24" name="Google Shape;24;p3"/>
          <p:cNvSpPr txBox="1">
            <a:spLocks noGrp="1"/>
          </p:cNvSpPr>
          <p:nvPr>
            <p:ph type="ftr" idx="11"/>
          </p:nvPr>
        </p:nvSpPr>
        <p:spPr>
          <a:xfrm>
            <a:off x="309563" y="4867539"/>
            <a:ext cx="2171700" cy="693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900"/>
              <a:buFont typeface="Arial"/>
              <a:buNone/>
              <a:defRPr sz="4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244937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a:stretch/>
        </p:blipFill>
        <p:spPr>
          <a:xfrm>
            <a:off x="1588" y="1588"/>
            <a:ext cx="1589" cy="1589"/>
          </a:xfrm>
          <a:prstGeom prst="rect">
            <a:avLst/>
          </a:prstGeom>
          <a:noFill/>
          <a:ln>
            <a:noFill/>
          </a:ln>
        </p:spPr>
      </p:pic>
      <p:sp>
        <p:nvSpPr>
          <p:cNvPr id="27" name="Google Shape;27;p4"/>
          <p:cNvSpPr/>
          <p:nvPr/>
        </p:nvSpPr>
        <p:spPr>
          <a:xfrm>
            <a:off x="1588" y="1588"/>
            <a:ext cx="1575" cy="1575"/>
          </a:xfrm>
          <a:prstGeom prst="rect">
            <a:avLst/>
          </a:prstGeom>
          <a:solidFill>
            <a:srgbClr val="FFFFFF"/>
          </a:solidFill>
          <a:ln>
            <a:noFill/>
          </a:ln>
        </p:spPr>
        <p:txBody>
          <a:bodyPr spcFirstLastPara="1" wrap="square" lIns="91425" tIns="45694" rIns="91425" bIns="45694"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1800" b="0" i="0" u="none" strike="noStrike" cap="none">
              <a:solidFill>
                <a:schemeClr val="dk1"/>
              </a:solidFill>
              <a:latin typeface="Arial"/>
              <a:ea typeface="Arial"/>
              <a:cs typeface="Arial"/>
              <a:sym typeface="Arial"/>
            </a:endParaRPr>
          </a:p>
        </p:txBody>
      </p:sp>
      <p:sp>
        <p:nvSpPr>
          <p:cNvPr id="28" name="Google Shape;28;p4"/>
          <p:cNvSpPr txBox="1">
            <a:spLocks noGrp="1"/>
          </p:cNvSpPr>
          <p:nvPr>
            <p:ph type="dt" idx="10"/>
          </p:nvPr>
        </p:nvSpPr>
        <p:spPr>
          <a:xfrm>
            <a:off x="424070" y="5276020"/>
            <a:ext cx="2133675" cy="273825"/>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19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800" b="0" i="0" u="none" strike="noStrike" cap="none">
                <a:solidFill>
                  <a:schemeClr val="dk1"/>
                </a:solidFill>
                <a:latin typeface="Arial"/>
                <a:ea typeface="Arial"/>
                <a:cs typeface="Arial"/>
                <a:sym typeface="Arial"/>
              </a:defRPr>
            </a:lvl9pPr>
          </a:lstStyle>
          <a:p>
            <a:endParaRPr/>
          </a:p>
        </p:txBody>
      </p:sp>
      <p:sp>
        <p:nvSpPr>
          <p:cNvPr id="29" name="Google Shape;29;p4"/>
          <p:cNvSpPr txBox="1">
            <a:spLocks noGrp="1"/>
          </p:cNvSpPr>
          <p:nvPr>
            <p:ph type="ftr" idx="11"/>
          </p:nvPr>
        </p:nvSpPr>
        <p:spPr>
          <a:xfrm>
            <a:off x="311944" y="4901879"/>
            <a:ext cx="2895525" cy="92475"/>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lt2"/>
              </a:buClr>
              <a:buSzPts val="1900"/>
              <a:buFont typeface="Arial"/>
              <a:buNone/>
              <a:defRPr sz="6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chemeClr val="dk1"/>
              </a:buClr>
              <a:buSzPts val="19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9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9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9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9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9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9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900"/>
              <a:buFont typeface="Arial"/>
              <a:buNone/>
              <a:defRPr sz="1800" b="0" i="0" u="none" strike="noStrike" cap="none">
                <a:solidFill>
                  <a:schemeClr val="dk1"/>
                </a:solidFill>
                <a:latin typeface="Arial"/>
                <a:ea typeface="Arial"/>
                <a:cs typeface="Arial"/>
                <a:sym typeface="Arial"/>
              </a:defRPr>
            </a:lvl9pPr>
          </a:lstStyle>
          <a:p>
            <a:endParaRPr/>
          </a:p>
        </p:txBody>
      </p:sp>
      <p:sp>
        <p:nvSpPr>
          <p:cNvPr id="30" name="Google Shape;30;p4"/>
          <p:cNvSpPr txBox="1">
            <a:spLocks noGrp="1"/>
          </p:cNvSpPr>
          <p:nvPr>
            <p:ph type="sldNum" idx="12"/>
          </p:nvPr>
        </p:nvSpPr>
        <p:spPr>
          <a:xfrm>
            <a:off x="6700838" y="4770007"/>
            <a:ext cx="2133675" cy="12307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825"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31" name="Google Shape;31;p4"/>
          <p:cNvSpPr txBox="1">
            <a:spLocks noGrp="1"/>
          </p:cNvSpPr>
          <p:nvPr>
            <p:ph type="title"/>
          </p:nvPr>
        </p:nvSpPr>
        <p:spPr>
          <a:xfrm>
            <a:off x="309563" y="222576"/>
            <a:ext cx="8526600" cy="6156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2700"/>
              <a:buFont typeface="Georgia"/>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Tree>
    <p:extLst>
      <p:ext uri="{BB962C8B-B14F-4D97-AF65-F5344CB8AC3E}">
        <p14:creationId xmlns:p14="http://schemas.microsoft.com/office/powerpoint/2010/main" val="1236024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Title Only - White">
  <p:cSld name="1_Title Only - White">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332185" y="324001"/>
            <a:ext cx="8479575" cy="104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32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subTitle" idx="1"/>
          </p:nvPr>
        </p:nvSpPr>
        <p:spPr>
          <a:xfrm>
            <a:off x="332185" y="957159"/>
            <a:ext cx="8479575" cy="24007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1900"/>
              <a:buNone/>
              <a:defRPr sz="1425" b="1">
                <a:solidFill>
                  <a:schemeClr val="dk2"/>
                </a:solidFill>
              </a:defRPr>
            </a:lvl1pPr>
            <a:lvl2pPr lvl="1" algn="l">
              <a:lnSpc>
                <a:spcPct val="100000"/>
              </a:lnSpc>
              <a:spcBef>
                <a:spcPts val="0"/>
              </a:spcBef>
              <a:spcAft>
                <a:spcPts val="0"/>
              </a:spcAft>
              <a:buClr>
                <a:schemeClr val="dk2"/>
              </a:buClr>
              <a:buSzPts val="1900"/>
              <a:buNone/>
              <a:defRPr sz="1425" b="1">
                <a:solidFill>
                  <a:schemeClr val="dk2"/>
                </a:solidFill>
              </a:defRPr>
            </a:lvl2pPr>
            <a:lvl3pPr lvl="2" algn="l">
              <a:lnSpc>
                <a:spcPct val="100000"/>
              </a:lnSpc>
              <a:spcBef>
                <a:spcPts val="0"/>
              </a:spcBef>
              <a:spcAft>
                <a:spcPts val="0"/>
              </a:spcAft>
              <a:buClr>
                <a:schemeClr val="dk2"/>
              </a:buClr>
              <a:buSzPts val="1900"/>
              <a:buNone/>
              <a:defRPr sz="1425" b="1">
                <a:solidFill>
                  <a:schemeClr val="dk2"/>
                </a:solidFill>
              </a:defRPr>
            </a:lvl3pPr>
            <a:lvl4pPr lvl="3" algn="l">
              <a:lnSpc>
                <a:spcPct val="100000"/>
              </a:lnSpc>
              <a:spcBef>
                <a:spcPts val="0"/>
              </a:spcBef>
              <a:spcAft>
                <a:spcPts val="0"/>
              </a:spcAft>
              <a:buClr>
                <a:schemeClr val="dk2"/>
              </a:buClr>
              <a:buSzPts val="1900"/>
              <a:buNone/>
              <a:defRPr sz="1425" b="1">
                <a:solidFill>
                  <a:schemeClr val="dk2"/>
                </a:solidFill>
              </a:defRPr>
            </a:lvl4pPr>
            <a:lvl5pPr lvl="4" algn="l">
              <a:lnSpc>
                <a:spcPct val="100000"/>
              </a:lnSpc>
              <a:spcBef>
                <a:spcPts val="0"/>
              </a:spcBef>
              <a:spcAft>
                <a:spcPts val="0"/>
              </a:spcAft>
              <a:buClr>
                <a:schemeClr val="dk2"/>
              </a:buClr>
              <a:buSzPts val="1900"/>
              <a:buNone/>
              <a:defRPr sz="1425" b="1">
                <a:solidFill>
                  <a:schemeClr val="dk2"/>
                </a:solidFill>
              </a:defRPr>
            </a:lvl5pPr>
            <a:lvl6pPr lvl="5" algn="l">
              <a:lnSpc>
                <a:spcPct val="100000"/>
              </a:lnSpc>
              <a:spcBef>
                <a:spcPts val="0"/>
              </a:spcBef>
              <a:spcAft>
                <a:spcPts val="0"/>
              </a:spcAft>
              <a:buClr>
                <a:schemeClr val="dk2"/>
              </a:buClr>
              <a:buSzPts val="1900"/>
              <a:buNone/>
              <a:defRPr sz="1425" b="1">
                <a:solidFill>
                  <a:schemeClr val="dk2"/>
                </a:solidFill>
              </a:defRPr>
            </a:lvl6pPr>
            <a:lvl7pPr lvl="6" algn="l">
              <a:lnSpc>
                <a:spcPct val="100000"/>
              </a:lnSpc>
              <a:spcBef>
                <a:spcPts val="0"/>
              </a:spcBef>
              <a:spcAft>
                <a:spcPts val="0"/>
              </a:spcAft>
              <a:buClr>
                <a:schemeClr val="dk2"/>
              </a:buClr>
              <a:buSzPts val="1900"/>
              <a:buNone/>
              <a:defRPr sz="1425" b="1">
                <a:solidFill>
                  <a:schemeClr val="dk2"/>
                </a:solidFill>
              </a:defRPr>
            </a:lvl7pPr>
            <a:lvl8pPr lvl="7" algn="l">
              <a:lnSpc>
                <a:spcPct val="100000"/>
              </a:lnSpc>
              <a:spcBef>
                <a:spcPts val="0"/>
              </a:spcBef>
              <a:spcAft>
                <a:spcPts val="0"/>
              </a:spcAft>
              <a:buClr>
                <a:schemeClr val="dk2"/>
              </a:buClr>
              <a:buSzPts val="1900"/>
              <a:buNone/>
              <a:defRPr sz="1425" b="1">
                <a:solidFill>
                  <a:schemeClr val="dk2"/>
                </a:solidFill>
              </a:defRPr>
            </a:lvl8pPr>
            <a:lvl9pPr lvl="8" algn="l">
              <a:lnSpc>
                <a:spcPct val="100000"/>
              </a:lnSpc>
              <a:spcBef>
                <a:spcPts val="0"/>
              </a:spcBef>
              <a:spcAft>
                <a:spcPts val="0"/>
              </a:spcAft>
              <a:buClr>
                <a:schemeClr val="dk2"/>
              </a:buClr>
              <a:buSzPts val="1900"/>
              <a:buNone/>
              <a:defRPr sz="1425" b="1">
                <a:solidFill>
                  <a:schemeClr val="dk2"/>
                </a:solidFill>
              </a:defRPr>
            </a:lvl9pPr>
          </a:lstStyle>
          <a:p>
            <a:endParaRPr/>
          </a:p>
        </p:txBody>
      </p:sp>
      <p:sp>
        <p:nvSpPr>
          <p:cNvPr id="35" name="Google Shape;35;p5"/>
          <p:cNvSpPr txBox="1">
            <a:spLocks noGrp="1"/>
          </p:cNvSpPr>
          <p:nvPr>
            <p:ph type="body" idx="2"/>
          </p:nvPr>
        </p:nvSpPr>
        <p:spPr>
          <a:xfrm>
            <a:off x="1824228" y="4766308"/>
            <a:ext cx="5486400" cy="205425"/>
          </a:xfrm>
          <a:prstGeom prst="rect">
            <a:avLst/>
          </a:prstGeom>
          <a:noFill/>
          <a:ln>
            <a:noFill/>
          </a:ln>
        </p:spPr>
        <p:txBody>
          <a:bodyPr spcFirstLastPara="1" wrap="square" lIns="0" tIns="0" rIns="0" bIns="0" anchor="b" anchorCtr="0">
            <a:noAutofit/>
          </a:bodyPr>
          <a:lstStyle>
            <a:lvl1pPr marL="342900" lvl="0" indent="-171450" algn="l">
              <a:lnSpc>
                <a:spcPct val="100000"/>
              </a:lnSpc>
              <a:spcBef>
                <a:spcPts val="0"/>
              </a:spcBef>
              <a:spcAft>
                <a:spcPts val="0"/>
              </a:spcAft>
              <a:buClr>
                <a:schemeClr val="accent1"/>
              </a:buClr>
              <a:buSzPts val="800"/>
              <a:buFont typeface="Arial"/>
              <a:buNone/>
              <a:defRPr sz="600"/>
            </a:lvl1pPr>
            <a:lvl2pPr marL="685800" lvl="1" indent="-171450" algn="l">
              <a:lnSpc>
                <a:spcPct val="100000"/>
              </a:lnSpc>
              <a:spcBef>
                <a:spcPts val="0"/>
              </a:spcBef>
              <a:spcAft>
                <a:spcPts val="0"/>
              </a:spcAft>
              <a:buClr>
                <a:schemeClr val="dk1"/>
              </a:buClr>
              <a:buSzPts val="800"/>
              <a:buFont typeface="Arial"/>
              <a:buNone/>
              <a:defRPr sz="600"/>
            </a:lvl2pPr>
            <a:lvl3pPr marL="1028700" lvl="2" indent="-171450" algn="l">
              <a:lnSpc>
                <a:spcPct val="100000"/>
              </a:lnSpc>
              <a:spcBef>
                <a:spcPts val="0"/>
              </a:spcBef>
              <a:spcAft>
                <a:spcPts val="0"/>
              </a:spcAft>
              <a:buClr>
                <a:schemeClr val="dk1"/>
              </a:buClr>
              <a:buSzPts val="800"/>
              <a:buFont typeface="Arial"/>
              <a:buNone/>
              <a:defRPr sz="600"/>
            </a:lvl3pPr>
            <a:lvl4pPr marL="1371600" lvl="3" indent="-171450" algn="l">
              <a:lnSpc>
                <a:spcPct val="100000"/>
              </a:lnSpc>
              <a:spcBef>
                <a:spcPts val="0"/>
              </a:spcBef>
              <a:spcAft>
                <a:spcPts val="0"/>
              </a:spcAft>
              <a:buClr>
                <a:schemeClr val="dk1"/>
              </a:buClr>
              <a:buSzPts val="800"/>
              <a:buFont typeface="Arial"/>
              <a:buNone/>
              <a:defRPr sz="600"/>
            </a:lvl4pPr>
            <a:lvl5pPr marL="1714500" lvl="4" indent="-171450" algn="l">
              <a:lnSpc>
                <a:spcPct val="100000"/>
              </a:lnSpc>
              <a:spcBef>
                <a:spcPts val="0"/>
              </a:spcBef>
              <a:spcAft>
                <a:spcPts val="0"/>
              </a:spcAft>
              <a:buClr>
                <a:schemeClr val="dk1"/>
              </a:buClr>
              <a:buSzPts val="800"/>
              <a:buFont typeface="Arial"/>
              <a:buNone/>
              <a:defRPr sz="600"/>
            </a:lvl5pPr>
            <a:lvl6pPr marL="2057400" lvl="5" indent="-171450" algn="l">
              <a:lnSpc>
                <a:spcPct val="100000"/>
              </a:lnSpc>
              <a:spcBef>
                <a:spcPts val="0"/>
              </a:spcBef>
              <a:spcAft>
                <a:spcPts val="0"/>
              </a:spcAft>
              <a:buClr>
                <a:schemeClr val="dk1"/>
              </a:buClr>
              <a:buSzPts val="800"/>
              <a:buFont typeface="Arial"/>
              <a:buNone/>
              <a:defRPr sz="600"/>
            </a:lvl6pPr>
            <a:lvl7pPr marL="2400300" lvl="6" indent="-171450" algn="l">
              <a:lnSpc>
                <a:spcPct val="100000"/>
              </a:lnSpc>
              <a:spcBef>
                <a:spcPts val="0"/>
              </a:spcBef>
              <a:spcAft>
                <a:spcPts val="0"/>
              </a:spcAft>
              <a:buClr>
                <a:schemeClr val="dk1"/>
              </a:buClr>
              <a:buSzPts val="800"/>
              <a:buFont typeface="Arial"/>
              <a:buNone/>
              <a:defRPr sz="600"/>
            </a:lvl7pPr>
            <a:lvl8pPr marL="2743200" lvl="7" indent="-171450" algn="l">
              <a:lnSpc>
                <a:spcPct val="100000"/>
              </a:lnSpc>
              <a:spcBef>
                <a:spcPts val="0"/>
              </a:spcBef>
              <a:spcAft>
                <a:spcPts val="0"/>
              </a:spcAft>
              <a:buClr>
                <a:schemeClr val="dk1"/>
              </a:buClr>
              <a:buSzPts val="800"/>
              <a:buFont typeface="Arial"/>
              <a:buNone/>
              <a:defRPr sz="600"/>
            </a:lvl8pPr>
            <a:lvl9pPr marL="3086100" lvl="8" indent="-171450" algn="l">
              <a:lnSpc>
                <a:spcPct val="100000"/>
              </a:lnSpc>
              <a:spcBef>
                <a:spcPts val="0"/>
              </a:spcBef>
              <a:spcAft>
                <a:spcPts val="0"/>
              </a:spcAft>
              <a:buClr>
                <a:schemeClr val="dk1"/>
              </a:buClr>
              <a:buSzPts val="800"/>
              <a:buFont typeface="Arial"/>
              <a:buNone/>
              <a:defRPr sz="600"/>
            </a:lvl9pPr>
          </a:lstStyle>
          <a:p>
            <a:endParaRPr/>
          </a:p>
        </p:txBody>
      </p:sp>
      <p:sp>
        <p:nvSpPr>
          <p:cNvPr id="36" name="Google Shape;36;p5"/>
          <p:cNvSpPr txBox="1">
            <a:spLocks noGrp="1"/>
          </p:cNvSpPr>
          <p:nvPr>
            <p:ph type="sldNum" idx="12"/>
          </p:nvPr>
        </p:nvSpPr>
        <p:spPr>
          <a:xfrm>
            <a:off x="7488222" y="4869180"/>
            <a:ext cx="132367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697454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332185" y="288036"/>
            <a:ext cx="8479575" cy="630900"/>
          </a:xfrm>
          <a:prstGeom prst="rect">
            <a:avLst/>
          </a:prstGeom>
          <a:noFill/>
          <a:ln>
            <a:noFill/>
          </a:ln>
        </p:spPr>
        <p:txBody>
          <a:bodyPr spcFirstLastPara="1" wrap="square" lIns="0" tIns="0" rIns="0" bIns="0" anchor="b" anchorCtr="0">
            <a:noAutofit/>
          </a:bodyPr>
          <a:lstStyle>
            <a:lvl1pPr lvl="0" algn="l">
              <a:lnSpc>
                <a:spcPct val="85000"/>
              </a:lnSpc>
              <a:spcBef>
                <a:spcPts val="0"/>
              </a:spcBef>
              <a:spcAft>
                <a:spcPts val="0"/>
              </a:spcAft>
              <a:buClr>
                <a:schemeClr val="dk1"/>
              </a:buClr>
              <a:buSzPts val="1900"/>
              <a:buNone/>
              <a:defRPr sz="1125"/>
            </a:lvl1pPr>
            <a:lvl2pPr lvl="1" algn="l">
              <a:lnSpc>
                <a:spcPct val="100000"/>
              </a:lnSpc>
              <a:spcBef>
                <a:spcPts val="0"/>
              </a:spcBef>
              <a:spcAft>
                <a:spcPts val="0"/>
              </a:spcAft>
              <a:buSzPts val="1500"/>
              <a:buNone/>
              <a:defRPr sz="1125"/>
            </a:lvl2pPr>
            <a:lvl3pPr lvl="2" algn="l">
              <a:lnSpc>
                <a:spcPct val="100000"/>
              </a:lnSpc>
              <a:spcBef>
                <a:spcPts val="0"/>
              </a:spcBef>
              <a:spcAft>
                <a:spcPts val="0"/>
              </a:spcAft>
              <a:buSzPts val="1500"/>
              <a:buNone/>
              <a:defRPr sz="1125"/>
            </a:lvl3pPr>
            <a:lvl4pPr lvl="3" algn="l">
              <a:lnSpc>
                <a:spcPct val="100000"/>
              </a:lnSpc>
              <a:spcBef>
                <a:spcPts val="0"/>
              </a:spcBef>
              <a:spcAft>
                <a:spcPts val="0"/>
              </a:spcAft>
              <a:buSzPts val="1500"/>
              <a:buNone/>
              <a:defRPr sz="1125"/>
            </a:lvl4pPr>
            <a:lvl5pPr lvl="4" algn="l">
              <a:lnSpc>
                <a:spcPct val="100000"/>
              </a:lnSpc>
              <a:spcBef>
                <a:spcPts val="0"/>
              </a:spcBef>
              <a:spcAft>
                <a:spcPts val="0"/>
              </a:spcAft>
              <a:buSzPts val="1500"/>
              <a:buNone/>
              <a:defRPr sz="1125"/>
            </a:lvl5pPr>
            <a:lvl6pPr lvl="5" algn="l">
              <a:lnSpc>
                <a:spcPct val="100000"/>
              </a:lnSpc>
              <a:spcBef>
                <a:spcPts val="0"/>
              </a:spcBef>
              <a:spcAft>
                <a:spcPts val="0"/>
              </a:spcAft>
              <a:buSzPts val="1500"/>
              <a:buNone/>
              <a:defRPr sz="1125"/>
            </a:lvl6pPr>
            <a:lvl7pPr lvl="6" algn="l">
              <a:lnSpc>
                <a:spcPct val="100000"/>
              </a:lnSpc>
              <a:spcBef>
                <a:spcPts val="0"/>
              </a:spcBef>
              <a:spcAft>
                <a:spcPts val="0"/>
              </a:spcAft>
              <a:buSzPts val="1500"/>
              <a:buNone/>
              <a:defRPr sz="1125"/>
            </a:lvl7pPr>
            <a:lvl8pPr lvl="7" algn="l">
              <a:lnSpc>
                <a:spcPct val="100000"/>
              </a:lnSpc>
              <a:spcBef>
                <a:spcPts val="0"/>
              </a:spcBef>
              <a:spcAft>
                <a:spcPts val="0"/>
              </a:spcAft>
              <a:buSzPts val="1500"/>
              <a:buNone/>
              <a:defRPr sz="1125"/>
            </a:lvl8pPr>
            <a:lvl9pPr lvl="8" algn="l">
              <a:lnSpc>
                <a:spcPct val="100000"/>
              </a:lnSpc>
              <a:spcBef>
                <a:spcPts val="0"/>
              </a:spcBef>
              <a:spcAft>
                <a:spcPts val="0"/>
              </a:spcAft>
              <a:buSzPts val="1500"/>
              <a:buNone/>
              <a:defRPr sz="1125"/>
            </a:lvl9pPr>
          </a:lstStyle>
          <a:p>
            <a:endParaRPr/>
          </a:p>
        </p:txBody>
      </p:sp>
      <p:sp>
        <p:nvSpPr>
          <p:cNvPr id="39" name="Google Shape;39;p6"/>
          <p:cNvSpPr txBox="1">
            <a:spLocks noGrp="1"/>
          </p:cNvSpPr>
          <p:nvPr>
            <p:ph type="subTitle" idx="1"/>
          </p:nvPr>
        </p:nvSpPr>
        <p:spPr>
          <a:xfrm>
            <a:off x="332185" y="957159"/>
            <a:ext cx="8479575" cy="24007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1900"/>
              <a:buNone/>
              <a:defRPr sz="1425" b="1">
                <a:solidFill>
                  <a:schemeClr val="dk2"/>
                </a:solidFill>
              </a:defRPr>
            </a:lvl1pPr>
            <a:lvl2pPr lvl="1" algn="l">
              <a:lnSpc>
                <a:spcPct val="100000"/>
              </a:lnSpc>
              <a:spcBef>
                <a:spcPts val="0"/>
              </a:spcBef>
              <a:spcAft>
                <a:spcPts val="0"/>
              </a:spcAft>
              <a:buClr>
                <a:schemeClr val="dk2"/>
              </a:buClr>
              <a:buSzPts val="1900"/>
              <a:buNone/>
              <a:defRPr sz="1425" b="1">
                <a:solidFill>
                  <a:schemeClr val="dk2"/>
                </a:solidFill>
              </a:defRPr>
            </a:lvl2pPr>
            <a:lvl3pPr lvl="2" algn="l">
              <a:lnSpc>
                <a:spcPct val="100000"/>
              </a:lnSpc>
              <a:spcBef>
                <a:spcPts val="0"/>
              </a:spcBef>
              <a:spcAft>
                <a:spcPts val="0"/>
              </a:spcAft>
              <a:buClr>
                <a:schemeClr val="dk2"/>
              </a:buClr>
              <a:buSzPts val="1900"/>
              <a:buNone/>
              <a:defRPr sz="1425" b="1">
                <a:solidFill>
                  <a:schemeClr val="dk2"/>
                </a:solidFill>
              </a:defRPr>
            </a:lvl3pPr>
            <a:lvl4pPr lvl="3" algn="l">
              <a:lnSpc>
                <a:spcPct val="100000"/>
              </a:lnSpc>
              <a:spcBef>
                <a:spcPts val="0"/>
              </a:spcBef>
              <a:spcAft>
                <a:spcPts val="0"/>
              </a:spcAft>
              <a:buClr>
                <a:schemeClr val="dk2"/>
              </a:buClr>
              <a:buSzPts val="1900"/>
              <a:buNone/>
              <a:defRPr sz="1425" b="1">
                <a:solidFill>
                  <a:schemeClr val="dk2"/>
                </a:solidFill>
              </a:defRPr>
            </a:lvl4pPr>
            <a:lvl5pPr lvl="4" algn="l">
              <a:lnSpc>
                <a:spcPct val="100000"/>
              </a:lnSpc>
              <a:spcBef>
                <a:spcPts val="0"/>
              </a:spcBef>
              <a:spcAft>
                <a:spcPts val="0"/>
              </a:spcAft>
              <a:buClr>
                <a:schemeClr val="dk2"/>
              </a:buClr>
              <a:buSzPts val="1900"/>
              <a:buNone/>
              <a:defRPr sz="1425" b="1">
                <a:solidFill>
                  <a:schemeClr val="dk2"/>
                </a:solidFill>
              </a:defRPr>
            </a:lvl5pPr>
            <a:lvl6pPr lvl="5" algn="l">
              <a:lnSpc>
                <a:spcPct val="100000"/>
              </a:lnSpc>
              <a:spcBef>
                <a:spcPts val="0"/>
              </a:spcBef>
              <a:spcAft>
                <a:spcPts val="0"/>
              </a:spcAft>
              <a:buClr>
                <a:schemeClr val="dk2"/>
              </a:buClr>
              <a:buSzPts val="1900"/>
              <a:buNone/>
              <a:defRPr sz="1425" b="1">
                <a:solidFill>
                  <a:schemeClr val="dk2"/>
                </a:solidFill>
              </a:defRPr>
            </a:lvl6pPr>
            <a:lvl7pPr lvl="6" algn="l">
              <a:lnSpc>
                <a:spcPct val="100000"/>
              </a:lnSpc>
              <a:spcBef>
                <a:spcPts val="0"/>
              </a:spcBef>
              <a:spcAft>
                <a:spcPts val="0"/>
              </a:spcAft>
              <a:buClr>
                <a:schemeClr val="dk2"/>
              </a:buClr>
              <a:buSzPts val="1900"/>
              <a:buNone/>
              <a:defRPr sz="1425" b="1">
                <a:solidFill>
                  <a:schemeClr val="dk2"/>
                </a:solidFill>
              </a:defRPr>
            </a:lvl7pPr>
            <a:lvl8pPr lvl="7" algn="l">
              <a:lnSpc>
                <a:spcPct val="100000"/>
              </a:lnSpc>
              <a:spcBef>
                <a:spcPts val="0"/>
              </a:spcBef>
              <a:spcAft>
                <a:spcPts val="0"/>
              </a:spcAft>
              <a:buClr>
                <a:schemeClr val="dk2"/>
              </a:buClr>
              <a:buSzPts val="1900"/>
              <a:buNone/>
              <a:defRPr sz="1425" b="1">
                <a:solidFill>
                  <a:schemeClr val="dk2"/>
                </a:solidFill>
              </a:defRPr>
            </a:lvl8pPr>
            <a:lvl9pPr lvl="8" algn="l">
              <a:lnSpc>
                <a:spcPct val="100000"/>
              </a:lnSpc>
              <a:spcBef>
                <a:spcPts val="0"/>
              </a:spcBef>
              <a:spcAft>
                <a:spcPts val="0"/>
              </a:spcAft>
              <a:buClr>
                <a:schemeClr val="dk2"/>
              </a:buClr>
              <a:buSzPts val="1900"/>
              <a:buNone/>
              <a:defRPr sz="1425" b="1">
                <a:solidFill>
                  <a:schemeClr val="dk2"/>
                </a:solidFill>
              </a:defRPr>
            </a:lvl9pPr>
          </a:lstStyle>
          <a:p>
            <a:endParaRPr/>
          </a:p>
        </p:txBody>
      </p:sp>
      <p:sp>
        <p:nvSpPr>
          <p:cNvPr id="40" name="Google Shape;40;p6"/>
          <p:cNvSpPr txBox="1">
            <a:spLocks noGrp="1"/>
          </p:cNvSpPr>
          <p:nvPr>
            <p:ph type="body" idx="2"/>
          </p:nvPr>
        </p:nvSpPr>
        <p:spPr>
          <a:xfrm>
            <a:off x="332184" y="1472452"/>
            <a:ext cx="8479575" cy="3190725"/>
          </a:xfrm>
          <a:prstGeom prst="rect">
            <a:avLst/>
          </a:prstGeom>
          <a:noFill/>
          <a:ln>
            <a:noFill/>
          </a:ln>
        </p:spPr>
        <p:txBody>
          <a:bodyPr spcFirstLastPara="1" wrap="square" lIns="0" tIns="0" rIns="0" bIns="0" anchor="t" anchorCtr="0">
            <a:noAutofit/>
          </a:bodyPr>
          <a:lstStyle>
            <a:lvl1pPr marL="342900" lvl="0" indent="-247650" algn="l">
              <a:lnSpc>
                <a:spcPct val="100000"/>
              </a:lnSpc>
              <a:spcBef>
                <a:spcPts val="900"/>
              </a:spcBef>
              <a:spcAft>
                <a:spcPts val="0"/>
              </a:spcAft>
              <a:buClr>
                <a:schemeClr val="dk2"/>
              </a:buClr>
              <a:buSzPts val="1600"/>
              <a:buFont typeface="Georgia"/>
              <a:buAutoNum type="arabicPeriod"/>
              <a:defRPr sz="1125" b="0">
                <a:solidFill>
                  <a:schemeClr val="dk1"/>
                </a:solidFill>
              </a:defRPr>
            </a:lvl1pPr>
            <a:lvl2pPr marL="685800" lvl="1" indent="-247650" algn="l">
              <a:lnSpc>
                <a:spcPct val="100000"/>
              </a:lnSpc>
              <a:spcBef>
                <a:spcPts val="525"/>
              </a:spcBef>
              <a:spcAft>
                <a:spcPts val="0"/>
              </a:spcAft>
              <a:buClr>
                <a:schemeClr val="dk1"/>
              </a:buClr>
              <a:buSzPts val="1600"/>
              <a:buFont typeface="Arial"/>
              <a:buChar char="–"/>
              <a:defRPr sz="1125"/>
            </a:lvl2pPr>
            <a:lvl3pPr marL="1028700" lvl="2" indent="-247650" algn="l">
              <a:lnSpc>
                <a:spcPct val="100000"/>
              </a:lnSpc>
              <a:spcBef>
                <a:spcPts val="525"/>
              </a:spcBef>
              <a:spcAft>
                <a:spcPts val="0"/>
              </a:spcAft>
              <a:buClr>
                <a:schemeClr val="dk1"/>
              </a:buClr>
              <a:buSzPts val="1600"/>
              <a:buFont typeface="Arial"/>
              <a:buChar char="•"/>
              <a:defRPr sz="1125"/>
            </a:lvl3pPr>
            <a:lvl4pPr marL="1371600" lvl="3" indent="-247650" algn="l">
              <a:lnSpc>
                <a:spcPct val="100000"/>
              </a:lnSpc>
              <a:spcBef>
                <a:spcPts val="525"/>
              </a:spcBef>
              <a:spcAft>
                <a:spcPts val="0"/>
              </a:spcAft>
              <a:buClr>
                <a:schemeClr val="dk1"/>
              </a:buClr>
              <a:buSzPts val="1600"/>
              <a:buFont typeface="Arial"/>
              <a:buChar char="–"/>
              <a:defRPr sz="1125"/>
            </a:lvl4pPr>
            <a:lvl5pPr marL="1714500" lvl="4" indent="-247650" algn="l">
              <a:lnSpc>
                <a:spcPct val="100000"/>
              </a:lnSpc>
              <a:spcBef>
                <a:spcPts val="525"/>
              </a:spcBef>
              <a:spcAft>
                <a:spcPts val="0"/>
              </a:spcAft>
              <a:buClr>
                <a:schemeClr val="dk1"/>
              </a:buClr>
              <a:buSzPts val="1600"/>
              <a:buFont typeface="Arial"/>
              <a:buChar char="•"/>
              <a:defRPr sz="1125"/>
            </a:lvl5pPr>
            <a:lvl6pPr marL="2057400" lvl="5" indent="-247650" algn="l">
              <a:lnSpc>
                <a:spcPct val="100000"/>
              </a:lnSpc>
              <a:spcBef>
                <a:spcPts val="525"/>
              </a:spcBef>
              <a:spcAft>
                <a:spcPts val="0"/>
              </a:spcAft>
              <a:buClr>
                <a:schemeClr val="dk1"/>
              </a:buClr>
              <a:buSzPts val="1600"/>
              <a:buFont typeface="Arial"/>
              <a:buChar char="–"/>
              <a:defRPr sz="1125"/>
            </a:lvl6pPr>
            <a:lvl7pPr marL="2400300" lvl="6" indent="-247650" algn="l">
              <a:lnSpc>
                <a:spcPct val="100000"/>
              </a:lnSpc>
              <a:spcBef>
                <a:spcPts val="525"/>
              </a:spcBef>
              <a:spcAft>
                <a:spcPts val="0"/>
              </a:spcAft>
              <a:buClr>
                <a:schemeClr val="dk1"/>
              </a:buClr>
              <a:buSzPts val="1600"/>
              <a:buFont typeface="Arial"/>
              <a:buChar char="•"/>
              <a:defRPr sz="1125"/>
            </a:lvl7pPr>
            <a:lvl8pPr marL="2743200" lvl="7" indent="-247650" algn="l">
              <a:lnSpc>
                <a:spcPct val="100000"/>
              </a:lnSpc>
              <a:spcBef>
                <a:spcPts val="525"/>
              </a:spcBef>
              <a:spcAft>
                <a:spcPts val="0"/>
              </a:spcAft>
              <a:buClr>
                <a:schemeClr val="dk1"/>
              </a:buClr>
              <a:buSzPts val="1600"/>
              <a:buFont typeface="Arial"/>
              <a:buChar char="–"/>
              <a:defRPr sz="1125"/>
            </a:lvl8pPr>
            <a:lvl9pPr marL="3086100" lvl="8" indent="-247650" algn="l">
              <a:lnSpc>
                <a:spcPct val="100000"/>
              </a:lnSpc>
              <a:spcBef>
                <a:spcPts val="525"/>
              </a:spcBef>
              <a:spcAft>
                <a:spcPts val="0"/>
              </a:spcAft>
              <a:buClr>
                <a:schemeClr val="dk1"/>
              </a:buClr>
              <a:buSzPts val="1600"/>
              <a:buFont typeface="Arial"/>
              <a:buChar char="•"/>
              <a:defRPr sz="1125"/>
            </a:lvl9pPr>
          </a:lstStyle>
          <a:p>
            <a:endParaRPr/>
          </a:p>
        </p:txBody>
      </p:sp>
      <p:sp>
        <p:nvSpPr>
          <p:cNvPr id="41" name="Google Shape;41;p6"/>
          <p:cNvSpPr txBox="1">
            <a:spLocks noGrp="1"/>
          </p:cNvSpPr>
          <p:nvPr>
            <p:ph type="body" idx="3"/>
          </p:nvPr>
        </p:nvSpPr>
        <p:spPr>
          <a:xfrm>
            <a:off x="1824228" y="4766308"/>
            <a:ext cx="5486400" cy="205425"/>
          </a:xfrm>
          <a:prstGeom prst="rect">
            <a:avLst/>
          </a:prstGeom>
          <a:noFill/>
          <a:ln>
            <a:noFill/>
          </a:ln>
        </p:spPr>
        <p:txBody>
          <a:bodyPr spcFirstLastPara="1" wrap="square" lIns="0" tIns="0" rIns="0" bIns="0" anchor="b" anchorCtr="0">
            <a:noAutofit/>
          </a:bodyPr>
          <a:lstStyle>
            <a:lvl1pPr marL="342900" lvl="0" indent="-171450" algn="l">
              <a:lnSpc>
                <a:spcPct val="100000"/>
              </a:lnSpc>
              <a:spcBef>
                <a:spcPts val="0"/>
              </a:spcBef>
              <a:spcAft>
                <a:spcPts val="0"/>
              </a:spcAft>
              <a:buClr>
                <a:schemeClr val="dk1"/>
              </a:buClr>
              <a:buSzPts val="800"/>
              <a:buFont typeface="Arial"/>
              <a:buNone/>
              <a:defRPr sz="600"/>
            </a:lvl1pPr>
            <a:lvl2pPr marL="685800" lvl="1" indent="-171450" algn="l">
              <a:lnSpc>
                <a:spcPct val="100000"/>
              </a:lnSpc>
              <a:spcBef>
                <a:spcPts val="0"/>
              </a:spcBef>
              <a:spcAft>
                <a:spcPts val="0"/>
              </a:spcAft>
              <a:buClr>
                <a:schemeClr val="dk1"/>
              </a:buClr>
              <a:buSzPts val="800"/>
              <a:buFont typeface="Arial"/>
              <a:buNone/>
              <a:defRPr sz="600"/>
            </a:lvl2pPr>
            <a:lvl3pPr marL="1028700" lvl="2" indent="-171450" algn="l">
              <a:lnSpc>
                <a:spcPct val="100000"/>
              </a:lnSpc>
              <a:spcBef>
                <a:spcPts val="0"/>
              </a:spcBef>
              <a:spcAft>
                <a:spcPts val="0"/>
              </a:spcAft>
              <a:buClr>
                <a:schemeClr val="dk1"/>
              </a:buClr>
              <a:buSzPts val="800"/>
              <a:buFont typeface="Arial"/>
              <a:buNone/>
              <a:defRPr sz="600"/>
            </a:lvl3pPr>
            <a:lvl4pPr marL="1371600" lvl="3" indent="-171450" algn="l">
              <a:lnSpc>
                <a:spcPct val="100000"/>
              </a:lnSpc>
              <a:spcBef>
                <a:spcPts val="0"/>
              </a:spcBef>
              <a:spcAft>
                <a:spcPts val="0"/>
              </a:spcAft>
              <a:buClr>
                <a:schemeClr val="dk1"/>
              </a:buClr>
              <a:buSzPts val="800"/>
              <a:buFont typeface="Arial"/>
              <a:buNone/>
              <a:defRPr sz="600"/>
            </a:lvl4pPr>
            <a:lvl5pPr marL="1714500" lvl="4" indent="-171450" algn="l">
              <a:lnSpc>
                <a:spcPct val="100000"/>
              </a:lnSpc>
              <a:spcBef>
                <a:spcPts val="0"/>
              </a:spcBef>
              <a:spcAft>
                <a:spcPts val="0"/>
              </a:spcAft>
              <a:buClr>
                <a:schemeClr val="dk1"/>
              </a:buClr>
              <a:buSzPts val="800"/>
              <a:buFont typeface="Arial"/>
              <a:buNone/>
              <a:defRPr sz="600"/>
            </a:lvl5pPr>
            <a:lvl6pPr marL="2057400" lvl="5" indent="-171450" algn="l">
              <a:lnSpc>
                <a:spcPct val="100000"/>
              </a:lnSpc>
              <a:spcBef>
                <a:spcPts val="0"/>
              </a:spcBef>
              <a:spcAft>
                <a:spcPts val="0"/>
              </a:spcAft>
              <a:buClr>
                <a:schemeClr val="dk1"/>
              </a:buClr>
              <a:buSzPts val="800"/>
              <a:buFont typeface="Arial"/>
              <a:buNone/>
              <a:defRPr sz="600"/>
            </a:lvl6pPr>
            <a:lvl7pPr marL="2400300" lvl="6" indent="-171450" algn="l">
              <a:lnSpc>
                <a:spcPct val="100000"/>
              </a:lnSpc>
              <a:spcBef>
                <a:spcPts val="0"/>
              </a:spcBef>
              <a:spcAft>
                <a:spcPts val="0"/>
              </a:spcAft>
              <a:buClr>
                <a:schemeClr val="dk1"/>
              </a:buClr>
              <a:buSzPts val="800"/>
              <a:buFont typeface="Arial"/>
              <a:buNone/>
              <a:defRPr sz="600"/>
            </a:lvl7pPr>
            <a:lvl8pPr marL="2743200" lvl="7" indent="-171450" algn="l">
              <a:lnSpc>
                <a:spcPct val="100000"/>
              </a:lnSpc>
              <a:spcBef>
                <a:spcPts val="0"/>
              </a:spcBef>
              <a:spcAft>
                <a:spcPts val="0"/>
              </a:spcAft>
              <a:buClr>
                <a:schemeClr val="dk1"/>
              </a:buClr>
              <a:buSzPts val="800"/>
              <a:buFont typeface="Arial"/>
              <a:buNone/>
              <a:defRPr sz="600"/>
            </a:lvl8pPr>
            <a:lvl9pPr marL="3086100" lvl="8" indent="-171450" algn="l">
              <a:lnSpc>
                <a:spcPct val="100000"/>
              </a:lnSpc>
              <a:spcBef>
                <a:spcPts val="0"/>
              </a:spcBef>
              <a:spcAft>
                <a:spcPts val="0"/>
              </a:spcAft>
              <a:buClr>
                <a:schemeClr val="dk1"/>
              </a:buClr>
              <a:buSzPts val="800"/>
              <a:buFont typeface="Arial"/>
              <a:buNone/>
              <a:defRPr sz="600"/>
            </a:lvl9pPr>
          </a:lstStyle>
          <a:p>
            <a:endParaRPr/>
          </a:p>
        </p:txBody>
      </p:sp>
      <p:sp>
        <p:nvSpPr>
          <p:cNvPr id="42" name="Google Shape;42;p6"/>
          <p:cNvSpPr txBox="1">
            <a:spLocks noGrp="1"/>
          </p:cNvSpPr>
          <p:nvPr>
            <p:ph type="sldNum" idx="12"/>
          </p:nvPr>
        </p:nvSpPr>
        <p:spPr>
          <a:xfrm>
            <a:off x="7488222" y="4869180"/>
            <a:ext cx="132367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36067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332185" y="324001"/>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45" name="Google Shape;45;p7"/>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913428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Slide 1">
  <p:cSld name="Title Slide 1">
    <p:spTree>
      <p:nvGrpSpPr>
        <p:cNvPr id="1" name="Shape 46"/>
        <p:cNvGrpSpPr/>
        <p:nvPr/>
      </p:nvGrpSpPr>
      <p:grpSpPr>
        <a:xfrm>
          <a:off x="0" y="0"/>
          <a:ext cx="0" cy="0"/>
          <a:chOff x="0" y="0"/>
          <a:chExt cx="0" cy="0"/>
        </a:xfrm>
      </p:grpSpPr>
      <p:sp>
        <p:nvSpPr>
          <p:cNvPr id="47" name="Google Shape;47;p8"/>
          <p:cNvSpPr/>
          <p:nvPr/>
        </p:nvSpPr>
        <p:spPr>
          <a:xfrm>
            <a:off x="0" y="0"/>
            <a:ext cx="6072300" cy="2571750"/>
          </a:xfrm>
          <a:prstGeom prst="rect">
            <a:avLst/>
          </a:prstGeom>
          <a:solidFill>
            <a:srgbClr val="464646"/>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48" name="Google Shape;48;p8"/>
          <p:cNvSpPr/>
          <p:nvPr/>
        </p:nvSpPr>
        <p:spPr>
          <a:xfrm>
            <a:off x="0" y="2571750"/>
            <a:ext cx="6072300" cy="857250"/>
          </a:xfrm>
          <a:prstGeom prst="rect">
            <a:avLst/>
          </a:prstGeom>
          <a:solidFill>
            <a:srgbClr val="D04A0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49" name="Google Shape;49;p8"/>
          <p:cNvSpPr/>
          <p:nvPr/>
        </p:nvSpPr>
        <p:spPr>
          <a:xfrm>
            <a:off x="6072188" y="0"/>
            <a:ext cx="3071700" cy="2571750"/>
          </a:xfrm>
          <a:prstGeom prst="rect">
            <a:avLst/>
          </a:prstGeom>
          <a:solidFill>
            <a:srgbClr val="EB8C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50" name="Google Shape;50;p8"/>
          <p:cNvSpPr txBox="1">
            <a:spLocks noGrp="1"/>
          </p:cNvSpPr>
          <p:nvPr>
            <p:ph type="ctrTitle"/>
          </p:nvPr>
        </p:nvSpPr>
        <p:spPr>
          <a:xfrm>
            <a:off x="332184" y="321469"/>
            <a:ext cx="5563800" cy="1988775"/>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60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51" name="Google Shape;51;p8"/>
          <p:cNvSpPr txBox="1">
            <a:spLocks noGrp="1"/>
          </p:cNvSpPr>
          <p:nvPr>
            <p:ph type="subTitle" idx="1"/>
          </p:nvPr>
        </p:nvSpPr>
        <p:spPr>
          <a:xfrm>
            <a:off x="332186" y="2811780"/>
            <a:ext cx="4105350"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pic>
        <p:nvPicPr>
          <p:cNvPr id="52" name="Google Shape;52;p8"/>
          <p:cNvPicPr preferRelativeResize="0"/>
          <p:nvPr/>
        </p:nvPicPr>
        <p:blipFill rotWithShape="1">
          <a:blip r:embed="rId2">
            <a:alphaModFix/>
          </a:blip>
          <a:srcRect/>
          <a:stretch/>
        </p:blipFill>
        <p:spPr>
          <a:xfrm>
            <a:off x="138855" y="3998214"/>
            <a:ext cx="1227581" cy="1013390"/>
          </a:xfrm>
          <a:prstGeom prst="rect">
            <a:avLst/>
          </a:prstGeom>
          <a:noFill/>
          <a:ln>
            <a:noFill/>
          </a:ln>
        </p:spPr>
      </p:pic>
    </p:spTree>
    <p:extLst>
      <p:ext uri="{BB962C8B-B14F-4D97-AF65-F5344CB8AC3E}">
        <p14:creationId xmlns:p14="http://schemas.microsoft.com/office/powerpoint/2010/main" val="2258253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Slide 1 Grey">
  <p:cSld name="Title Slide 1 Grey">
    <p:spTree>
      <p:nvGrpSpPr>
        <p:cNvPr id="1" name="Shape 53"/>
        <p:cNvGrpSpPr/>
        <p:nvPr/>
      </p:nvGrpSpPr>
      <p:grpSpPr>
        <a:xfrm>
          <a:off x="0" y="0"/>
          <a:ext cx="0" cy="0"/>
          <a:chOff x="0" y="0"/>
          <a:chExt cx="0" cy="0"/>
        </a:xfrm>
      </p:grpSpPr>
      <p:sp>
        <p:nvSpPr>
          <p:cNvPr id="54" name="Google Shape;54;p9"/>
          <p:cNvSpPr/>
          <p:nvPr/>
        </p:nvSpPr>
        <p:spPr>
          <a:xfrm>
            <a:off x="0" y="0"/>
            <a:ext cx="6072300" cy="2571750"/>
          </a:xfrm>
          <a:prstGeom prst="rect">
            <a:avLst/>
          </a:prstGeom>
          <a:solidFill>
            <a:srgbClr val="7D7D7D"/>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55" name="Google Shape;55;p9"/>
          <p:cNvSpPr/>
          <p:nvPr/>
        </p:nvSpPr>
        <p:spPr>
          <a:xfrm>
            <a:off x="0" y="2571750"/>
            <a:ext cx="6072300" cy="857250"/>
          </a:xfrm>
          <a:prstGeom prst="rect">
            <a:avLst/>
          </a:prstGeom>
          <a:solidFill>
            <a:srgbClr val="464646"/>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56" name="Google Shape;56;p9"/>
          <p:cNvSpPr/>
          <p:nvPr/>
        </p:nvSpPr>
        <p:spPr>
          <a:xfrm>
            <a:off x="6072188" y="0"/>
            <a:ext cx="3071700" cy="257175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57" name="Google Shape;57;p9"/>
          <p:cNvSpPr txBox="1">
            <a:spLocks noGrp="1"/>
          </p:cNvSpPr>
          <p:nvPr>
            <p:ph type="ctrTitle"/>
          </p:nvPr>
        </p:nvSpPr>
        <p:spPr>
          <a:xfrm>
            <a:off x="332184" y="321469"/>
            <a:ext cx="5563800" cy="1988775"/>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60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58" name="Google Shape;58;p9"/>
          <p:cNvSpPr txBox="1">
            <a:spLocks noGrp="1"/>
          </p:cNvSpPr>
          <p:nvPr>
            <p:ph type="subTitle" idx="1"/>
          </p:nvPr>
        </p:nvSpPr>
        <p:spPr>
          <a:xfrm>
            <a:off x="332186" y="2811780"/>
            <a:ext cx="4108050"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pic>
        <p:nvPicPr>
          <p:cNvPr id="59" name="Google Shape;59;p9"/>
          <p:cNvPicPr preferRelativeResize="0"/>
          <p:nvPr/>
        </p:nvPicPr>
        <p:blipFill rotWithShape="1">
          <a:blip r:embed="rId2">
            <a:alphaModFix/>
          </a:blip>
          <a:srcRect/>
          <a:stretch/>
        </p:blipFill>
        <p:spPr>
          <a:xfrm>
            <a:off x="138855" y="3998214"/>
            <a:ext cx="1227581" cy="1013390"/>
          </a:xfrm>
          <a:prstGeom prst="rect">
            <a:avLst/>
          </a:prstGeom>
          <a:noFill/>
          <a:ln>
            <a:noFill/>
          </a:ln>
        </p:spPr>
      </p:pic>
    </p:spTree>
    <p:extLst>
      <p:ext uri="{BB962C8B-B14F-4D97-AF65-F5344CB8AC3E}">
        <p14:creationId xmlns:p14="http://schemas.microsoft.com/office/powerpoint/2010/main" val="1356842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xperience 7">
  <p:cSld name="Experience 7">
    <p:bg>
      <p:bgPr>
        <a:solidFill>
          <a:schemeClr val="dk1"/>
        </a:solidFill>
        <a:effectLst/>
      </p:bgPr>
    </p:bg>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309563" y="2275115"/>
            <a:ext cx="2561128" cy="615553"/>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lt1"/>
              </a:buClr>
              <a:buSzPts val="2000"/>
              <a:buFont typeface="Georgia"/>
              <a:buNone/>
              <a:defRPr sz="20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2"/>
          <p:cNvSpPr txBox="1">
            <a:spLocks noGrp="1"/>
          </p:cNvSpPr>
          <p:nvPr>
            <p:ph type="body" idx="1"/>
          </p:nvPr>
        </p:nvSpPr>
        <p:spPr>
          <a:xfrm>
            <a:off x="309564" y="3063135"/>
            <a:ext cx="2560712" cy="166199"/>
          </a:xfrm>
          <a:prstGeom prst="rect">
            <a:avLst/>
          </a:prstGeom>
          <a:noFill/>
          <a:ln>
            <a:noFill/>
          </a:ln>
        </p:spPr>
        <p:txBody>
          <a:bodyPr spcFirstLastPara="1" wrap="square" lIns="0" tIns="0" rIns="0" bIns="0" anchor="t" anchorCtr="0"/>
          <a:lstStyle>
            <a:lvl1pPr marL="457200" marR="0" lvl="0" indent="-228600" algn="l" rtl="0">
              <a:lnSpc>
                <a:spcPct val="120000"/>
              </a:lnSpc>
              <a:spcBef>
                <a:spcPts val="0"/>
              </a:spcBef>
              <a:spcAft>
                <a:spcPts val="0"/>
              </a:spcAft>
              <a:buClr>
                <a:schemeClr val="lt1"/>
              </a:buClr>
              <a:buSzPts val="900"/>
              <a:buFont typeface="Noto Sans Symbols"/>
              <a:buNone/>
              <a:defRPr sz="900" b="0" i="0" u="none" strike="noStrike" cap="none">
                <a:solidFill>
                  <a:schemeClr val="lt1"/>
                </a:solidFill>
                <a:latin typeface="Arial"/>
                <a:ea typeface="Arial"/>
                <a:cs typeface="Arial"/>
                <a:sym typeface="Arial"/>
              </a:defRPr>
            </a:lvl1pPr>
            <a:lvl2pPr marL="914400" marR="0" lvl="1" indent="-228600" algn="l" rtl="0">
              <a:spcBef>
                <a:spcPts val="360"/>
              </a:spcBef>
              <a:spcAft>
                <a:spcPts val="0"/>
              </a:spcAft>
              <a:buClr>
                <a:srgbClr val="888888"/>
              </a:buClr>
              <a:buSzPts val="1800"/>
              <a:buFont typeface="Noto Sans Symbols"/>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rgbClr val="888888"/>
              </a:buClr>
              <a:buSzPts val="1599"/>
              <a:buFont typeface="Arial"/>
              <a:buNone/>
              <a:defRPr sz="1599"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83" name="Google Shape;83;p12"/>
          <p:cNvSpPr/>
          <p:nvPr/>
        </p:nvSpPr>
        <p:spPr>
          <a:xfrm rot="-5400000">
            <a:off x="553167" y="2522104"/>
            <a:ext cx="5138755" cy="101601"/>
          </a:xfrm>
          <a:custGeom>
            <a:avLst/>
            <a:gdLst/>
            <a:ahLst/>
            <a:cxnLst/>
            <a:rect l="l" t="t" r="r" b="b"/>
            <a:pathLst>
              <a:path w="12583" h="10000" extrusionOk="0">
                <a:moveTo>
                  <a:pt x="12583" y="0"/>
                </a:moveTo>
                <a:lnTo>
                  <a:pt x="6453" y="469"/>
                </a:lnTo>
                <a:cubicBezTo>
                  <a:pt x="6389" y="3646"/>
                  <a:pt x="6323" y="6823"/>
                  <a:pt x="6257" y="10000"/>
                </a:cubicBezTo>
                <a:cubicBezTo>
                  <a:pt x="6183" y="6823"/>
                  <a:pt x="6110" y="3646"/>
                  <a:pt x="6035" y="469"/>
                </a:cubicBezTo>
                <a:lnTo>
                  <a:pt x="0" y="469"/>
                </a:lnTo>
              </a:path>
            </a:pathLst>
          </a:custGeom>
          <a:noFill/>
          <a:ln w="9525" cap="rnd" cmpd="sng">
            <a:solidFill>
              <a:schemeClr val="dk2"/>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84" name="Google Shape;84;p12"/>
          <p:cNvSpPr txBox="1">
            <a:spLocks noGrp="1"/>
          </p:cNvSpPr>
          <p:nvPr>
            <p:ph type="ftr" idx="11"/>
          </p:nvPr>
        </p:nvSpPr>
        <p:spPr>
          <a:xfrm>
            <a:off x="309563" y="4901880"/>
            <a:ext cx="5400000" cy="92333"/>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SzPts val="1400"/>
              <a:buNone/>
              <a:defRPr sz="6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r>
              <a:rPr lang="en-US" dirty="0"/>
              <a:t>PwC</a:t>
            </a:r>
            <a:endParaRPr dirty="0"/>
          </a:p>
        </p:txBody>
      </p:sp>
      <p:sp>
        <p:nvSpPr>
          <p:cNvPr id="85" name="Google Shape;85;p12"/>
          <p:cNvSpPr txBox="1">
            <a:spLocks noGrp="1"/>
          </p:cNvSpPr>
          <p:nvPr>
            <p:ph type="sldNum" idx="12"/>
          </p:nvPr>
        </p:nvSpPr>
        <p:spPr>
          <a:xfrm>
            <a:off x="6700838" y="4901880"/>
            <a:ext cx="2133600" cy="92333"/>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Slide 1 Dark Grey">
  <p:cSld name="Title Slide 1 Dark Grey">
    <p:spTree>
      <p:nvGrpSpPr>
        <p:cNvPr id="1" name="Shape 60"/>
        <p:cNvGrpSpPr/>
        <p:nvPr/>
      </p:nvGrpSpPr>
      <p:grpSpPr>
        <a:xfrm>
          <a:off x="0" y="0"/>
          <a:ext cx="0" cy="0"/>
          <a:chOff x="0" y="0"/>
          <a:chExt cx="0" cy="0"/>
        </a:xfrm>
      </p:grpSpPr>
      <p:sp>
        <p:nvSpPr>
          <p:cNvPr id="61" name="Google Shape;61;p10"/>
          <p:cNvSpPr/>
          <p:nvPr/>
        </p:nvSpPr>
        <p:spPr>
          <a:xfrm>
            <a:off x="0" y="0"/>
            <a:ext cx="6072300" cy="2571750"/>
          </a:xfrm>
          <a:prstGeom prst="rect">
            <a:avLst/>
          </a:prstGeom>
          <a:solidFill>
            <a:srgbClr val="464646"/>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62" name="Google Shape;62;p10"/>
          <p:cNvSpPr/>
          <p:nvPr/>
        </p:nvSpPr>
        <p:spPr>
          <a:xfrm>
            <a:off x="0" y="2571750"/>
            <a:ext cx="6072300" cy="857250"/>
          </a:xfrm>
          <a:prstGeom prst="rect">
            <a:avLst/>
          </a:prstGeom>
          <a:solidFill>
            <a:srgbClr val="7D7D7D"/>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accent6"/>
              </a:solidFill>
              <a:latin typeface="Arial"/>
              <a:ea typeface="Arial"/>
              <a:cs typeface="Arial"/>
              <a:sym typeface="Arial"/>
            </a:endParaRPr>
          </a:p>
        </p:txBody>
      </p:sp>
      <p:sp>
        <p:nvSpPr>
          <p:cNvPr id="63" name="Google Shape;63;p10"/>
          <p:cNvSpPr/>
          <p:nvPr/>
        </p:nvSpPr>
        <p:spPr>
          <a:xfrm>
            <a:off x="6072188" y="0"/>
            <a:ext cx="3071700" cy="257175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ctrTitle"/>
          </p:nvPr>
        </p:nvSpPr>
        <p:spPr>
          <a:xfrm>
            <a:off x="332184" y="321469"/>
            <a:ext cx="5563800" cy="1988775"/>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60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65" name="Google Shape;65;p10"/>
          <p:cNvSpPr txBox="1">
            <a:spLocks noGrp="1"/>
          </p:cNvSpPr>
          <p:nvPr>
            <p:ph type="subTitle" idx="1"/>
          </p:nvPr>
        </p:nvSpPr>
        <p:spPr>
          <a:xfrm>
            <a:off x="332186" y="2811780"/>
            <a:ext cx="4105350"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pic>
        <p:nvPicPr>
          <p:cNvPr id="66" name="Google Shape;66;p10"/>
          <p:cNvPicPr preferRelativeResize="0"/>
          <p:nvPr/>
        </p:nvPicPr>
        <p:blipFill rotWithShape="1">
          <a:blip r:embed="rId2">
            <a:alphaModFix/>
          </a:blip>
          <a:srcRect/>
          <a:stretch/>
        </p:blipFill>
        <p:spPr>
          <a:xfrm>
            <a:off x="138855" y="3998214"/>
            <a:ext cx="1227581" cy="1013390"/>
          </a:xfrm>
          <a:prstGeom prst="rect">
            <a:avLst/>
          </a:prstGeom>
          <a:noFill/>
          <a:ln>
            <a:noFill/>
          </a:ln>
        </p:spPr>
      </p:pic>
    </p:spTree>
    <p:extLst>
      <p:ext uri="{BB962C8B-B14F-4D97-AF65-F5344CB8AC3E}">
        <p14:creationId xmlns:p14="http://schemas.microsoft.com/office/powerpoint/2010/main" val="284702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 Slide All Grey">
  <p:cSld name="Title Slide All Grey">
    <p:bg>
      <p:bgPr>
        <a:solidFill>
          <a:srgbClr val="464646"/>
        </a:solidFill>
        <a:effectLst/>
      </p:bgPr>
    </p:bg>
    <p:spTree>
      <p:nvGrpSpPr>
        <p:cNvPr id="1" name="Shape 67"/>
        <p:cNvGrpSpPr/>
        <p:nvPr/>
      </p:nvGrpSpPr>
      <p:grpSpPr>
        <a:xfrm>
          <a:off x="0" y="0"/>
          <a:ext cx="0" cy="0"/>
          <a:chOff x="0" y="0"/>
          <a:chExt cx="0" cy="0"/>
        </a:xfrm>
      </p:grpSpPr>
      <p:sp>
        <p:nvSpPr>
          <p:cNvPr id="68" name="Google Shape;68;p11"/>
          <p:cNvSpPr txBox="1">
            <a:spLocks noGrp="1"/>
          </p:cNvSpPr>
          <p:nvPr>
            <p:ph type="ctrTitle"/>
          </p:nvPr>
        </p:nvSpPr>
        <p:spPr>
          <a:xfrm>
            <a:off x="332184" y="321469"/>
            <a:ext cx="5563800" cy="1988775"/>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60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69" name="Google Shape;69;p11"/>
          <p:cNvSpPr txBox="1">
            <a:spLocks noGrp="1"/>
          </p:cNvSpPr>
          <p:nvPr>
            <p:ph type="subTitle" idx="1"/>
          </p:nvPr>
        </p:nvSpPr>
        <p:spPr>
          <a:xfrm>
            <a:off x="332185" y="2811780"/>
            <a:ext cx="4105350"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pic>
        <p:nvPicPr>
          <p:cNvPr id="70" name="Google Shape;70;p11"/>
          <p:cNvPicPr preferRelativeResize="0"/>
          <p:nvPr/>
        </p:nvPicPr>
        <p:blipFill rotWithShape="1">
          <a:blip r:embed="rId2">
            <a:alphaModFix/>
          </a:blip>
          <a:srcRect/>
          <a:stretch/>
        </p:blipFill>
        <p:spPr>
          <a:xfrm>
            <a:off x="138855" y="3998215"/>
            <a:ext cx="1227581" cy="1013387"/>
          </a:xfrm>
          <a:prstGeom prst="rect">
            <a:avLst/>
          </a:prstGeom>
          <a:noFill/>
          <a:ln>
            <a:noFill/>
          </a:ln>
        </p:spPr>
      </p:pic>
    </p:spTree>
    <p:extLst>
      <p:ext uri="{BB962C8B-B14F-4D97-AF65-F5344CB8AC3E}">
        <p14:creationId xmlns:p14="http://schemas.microsoft.com/office/powerpoint/2010/main" val="40759421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itle Slide All White">
  <p:cSld name="Title Slide All White">
    <p:bg>
      <p:bgPr>
        <a:solidFill>
          <a:schemeClr val="lt1"/>
        </a:solidFill>
        <a:effectLst/>
      </p:bgPr>
    </p:bg>
    <p:spTree>
      <p:nvGrpSpPr>
        <p:cNvPr id="1" name="Shape 71"/>
        <p:cNvGrpSpPr/>
        <p:nvPr/>
      </p:nvGrpSpPr>
      <p:grpSpPr>
        <a:xfrm>
          <a:off x="0" y="0"/>
          <a:ext cx="0" cy="0"/>
          <a:chOff x="0" y="0"/>
          <a:chExt cx="0" cy="0"/>
        </a:xfrm>
      </p:grpSpPr>
      <p:sp>
        <p:nvSpPr>
          <p:cNvPr id="72" name="Google Shape;72;p12"/>
          <p:cNvSpPr txBox="1">
            <a:spLocks noGrp="1"/>
          </p:cNvSpPr>
          <p:nvPr>
            <p:ph type="ctrTitle"/>
          </p:nvPr>
        </p:nvSpPr>
        <p:spPr>
          <a:xfrm>
            <a:off x="332184" y="321469"/>
            <a:ext cx="5563800" cy="1988775"/>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dk1"/>
              </a:buClr>
              <a:buSzPts val="6000"/>
              <a:buFont typeface="Georgia"/>
              <a:buNone/>
              <a:defRPr sz="45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73" name="Google Shape;73;p12"/>
          <p:cNvSpPr txBox="1">
            <a:spLocks noGrp="1"/>
          </p:cNvSpPr>
          <p:nvPr>
            <p:ph type="subTitle" idx="1"/>
          </p:nvPr>
        </p:nvSpPr>
        <p:spPr>
          <a:xfrm>
            <a:off x="332185" y="2811780"/>
            <a:ext cx="4105350"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pic>
        <p:nvPicPr>
          <p:cNvPr id="74" name="Google Shape;74;p12"/>
          <p:cNvPicPr preferRelativeResize="0"/>
          <p:nvPr/>
        </p:nvPicPr>
        <p:blipFill rotWithShape="1">
          <a:blip r:embed="rId2">
            <a:alphaModFix/>
          </a:blip>
          <a:srcRect/>
          <a:stretch/>
        </p:blipFill>
        <p:spPr>
          <a:xfrm>
            <a:off x="138855" y="3998214"/>
            <a:ext cx="1227581" cy="1013390"/>
          </a:xfrm>
          <a:prstGeom prst="rect">
            <a:avLst/>
          </a:prstGeom>
          <a:noFill/>
          <a:ln>
            <a:noFill/>
          </a:ln>
        </p:spPr>
      </p:pic>
    </p:spTree>
    <p:extLst>
      <p:ext uri="{BB962C8B-B14F-4D97-AF65-F5344CB8AC3E}">
        <p14:creationId xmlns:p14="http://schemas.microsoft.com/office/powerpoint/2010/main" val="3472209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spTree>
      <p:nvGrpSpPr>
        <p:cNvPr id="1" name="Shape 75"/>
        <p:cNvGrpSpPr/>
        <p:nvPr/>
      </p:nvGrpSpPr>
      <p:grpSpPr>
        <a:xfrm>
          <a:off x="0" y="0"/>
          <a:ext cx="0" cy="0"/>
          <a:chOff x="0" y="0"/>
          <a:chExt cx="0" cy="0"/>
        </a:xfrm>
      </p:grpSpPr>
      <p:sp>
        <p:nvSpPr>
          <p:cNvPr id="76" name="Google Shape;76;p13"/>
          <p:cNvSpPr/>
          <p:nvPr/>
        </p:nvSpPr>
        <p:spPr>
          <a:xfrm>
            <a:off x="4572000" y="0"/>
            <a:ext cx="4572000" cy="3431925"/>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77" name="Google Shape;77;p13"/>
          <p:cNvSpPr/>
          <p:nvPr/>
        </p:nvSpPr>
        <p:spPr>
          <a:xfrm>
            <a:off x="0" y="0"/>
            <a:ext cx="4572000" cy="3431925"/>
          </a:xfrm>
          <a:prstGeom prst="rect">
            <a:avLst/>
          </a:prstGeom>
          <a:solidFill>
            <a:srgbClr val="464646"/>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78" name="Google Shape;78;p13"/>
          <p:cNvSpPr/>
          <p:nvPr/>
        </p:nvSpPr>
        <p:spPr>
          <a:xfrm>
            <a:off x="0" y="3431859"/>
            <a:ext cx="4572000" cy="1711575"/>
          </a:xfrm>
          <a:prstGeom prst="rect">
            <a:avLst/>
          </a:prstGeom>
          <a:solidFill>
            <a:srgbClr val="D04A0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79" name="Google Shape;79;p13"/>
          <p:cNvSpPr txBox="1">
            <a:spLocks noGrp="1"/>
          </p:cNvSpPr>
          <p:nvPr>
            <p:ph type="ctrTitle"/>
          </p:nvPr>
        </p:nvSpPr>
        <p:spPr>
          <a:xfrm>
            <a:off x="332185" y="321469"/>
            <a:ext cx="4105350" cy="17145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5000"/>
              <a:buFont typeface="Georgia"/>
              <a:buNone/>
              <a:defRPr sz="375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80" name="Google Shape;80;p13"/>
          <p:cNvSpPr txBox="1">
            <a:spLocks noGrp="1"/>
          </p:cNvSpPr>
          <p:nvPr>
            <p:ph type="subTitle" idx="1"/>
          </p:nvPr>
        </p:nvSpPr>
        <p:spPr>
          <a:xfrm>
            <a:off x="332185" y="3826196"/>
            <a:ext cx="4105350"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pic>
        <p:nvPicPr>
          <p:cNvPr id="81" name="Google Shape;81;p13"/>
          <p:cNvPicPr preferRelativeResize="0"/>
          <p:nvPr/>
        </p:nvPicPr>
        <p:blipFill rotWithShape="1">
          <a:blip r:embed="rId2">
            <a:alphaModFix/>
          </a:blip>
          <a:srcRect/>
          <a:stretch/>
        </p:blipFill>
        <p:spPr>
          <a:xfrm>
            <a:off x="7753303" y="3998214"/>
            <a:ext cx="1227581" cy="1013390"/>
          </a:xfrm>
          <a:prstGeom prst="rect">
            <a:avLst/>
          </a:prstGeom>
          <a:noFill/>
          <a:ln>
            <a:noFill/>
          </a:ln>
        </p:spPr>
      </p:pic>
    </p:spTree>
    <p:extLst>
      <p:ext uri="{BB962C8B-B14F-4D97-AF65-F5344CB8AC3E}">
        <p14:creationId xmlns:p14="http://schemas.microsoft.com/office/powerpoint/2010/main" val="2580870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82"/>
        <p:cNvGrpSpPr/>
        <p:nvPr/>
      </p:nvGrpSpPr>
      <p:grpSpPr>
        <a:xfrm>
          <a:off x="0" y="0"/>
          <a:ext cx="0" cy="0"/>
          <a:chOff x="0" y="0"/>
          <a:chExt cx="0" cy="0"/>
        </a:xfrm>
      </p:grpSpPr>
      <p:sp>
        <p:nvSpPr>
          <p:cNvPr id="83" name="Google Shape;83;p14"/>
          <p:cNvSpPr/>
          <p:nvPr/>
        </p:nvSpPr>
        <p:spPr>
          <a:xfrm>
            <a:off x="4572000" y="0"/>
            <a:ext cx="4572000" cy="514350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84" name="Google Shape;84;p14"/>
          <p:cNvSpPr/>
          <p:nvPr/>
        </p:nvSpPr>
        <p:spPr>
          <a:xfrm>
            <a:off x="0" y="0"/>
            <a:ext cx="4572000" cy="2571750"/>
          </a:xfrm>
          <a:prstGeom prst="rect">
            <a:avLst/>
          </a:prstGeom>
          <a:solidFill>
            <a:srgbClr val="D04A0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85" name="Google Shape;85;p14"/>
          <p:cNvSpPr/>
          <p:nvPr/>
        </p:nvSpPr>
        <p:spPr>
          <a:xfrm>
            <a:off x="0" y="2571750"/>
            <a:ext cx="4572000" cy="857250"/>
          </a:xfrm>
          <a:prstGeom prst="rect">
            <a:avLst/>
          </a:prstGeom>
          <a:solidFill>
            <a:srgbClr val="464646"/>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86" name="Google Shape;86;p14"/>
          <p:cNvSpPr txBox="1">
            <a:spLocks noGrp="1"/>
          </p:cNvSpPr>
          <p:nvPr>
            <p:ph type="ctrTitle"/>
          </p:nvPr>
        </p:nvSpPr>
        <p:spPr>
          <a:xfrm>
            <a:off x="332185" y="321469"/>
            <a:ext cx="4105350" cy="17145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5000"/>
              <a:buFont typeface="Georgia"/>
              <a:buNone/>
              <a:defRPr sz="375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87" name="Google Shape;87;p14"/>
          <p:cNvSpPr txBox="1">
            <a:spLocks noGrp="1"/>
          </p:cNvSpPr>
          <p:nvPr>
            <p:ph type="subTitle" idx="1"/>
          </p:nvPr>
        </p:nvSpPr>
        <p:spPr>
          <a:xfrm>
            <a:off x="332185" y="2811780"/>
            <a:ext cx="4105350"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pic>
        <p:nvPicPr>
          <p:cNvPr id="88" name="Google Shape;88;p14"/>
          <p:cNvPicPr preferRelativeResize="0"/>
          <p:nvPr/>
        </p:nvPicPr>
        <p:blipFill rotWithShape="1">
          <a:blip r:embed="rId2">
            <a:alphaModFix/>
          </a:blip>
          <a:srcRect/>
          <a:stretch/>
        </p:blipFill>
        <p:spPr>
          <a:xfrm>
            <a:off x="138855" y="3998214"/>
            <a:ext cx="1227581" cy="1013390"/>
          </a:xfrm>
          <a:prstGeom prst="rect">
            <a:avLst/>
          </a:prstGeom>
          <a:noFill/>
          <a:ln>
            <a:noFill/>
          </a:ln>
        </p:spPr>
      </p:pic>
    </p:spTree>
    <p:extLst>
      <p:ext uri="{BB962C8B-B14F-4D97-AF65-F5344CB8AC3E}">
        <p14:creationId xmlns:p14="http://schemas.microsoft.com/office/powerpoint/2010/main" val="32667685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itle Slide Lines">
  <p:cSld name="Title Slide Lines">
    <p:bg>
      <p:bgPr>
        <a:solidFill>
          <a:srgbClr val="DEDEDE"/>
        </a:solidFill>
        <a:effectLst/>
      </p:bgPr>
    </p:bg>
    <p:spTree>
      <p:nvGrpSpPr>
        <p:cNvPr id="1" name="Shape 89"/>
        <p:cNvGrpSpPr/>
        <p:nvPr/>
      </p:nvGrpSpPr>
      <p:grpSpPr>
        <a:xfrm>
          <a:off x="0" y="0"/>
          <a:ext cx="0" cy="0"/>
          <a:chOff x="0" y="0"/>
          <a:chExt cx="0" cy="0"/>
        </a:xfrm>
      </p:grpSpPr>
      <p:grpSp>
        <p:nvGrpSpPr>
          <p:cNvPr id="90" name="Google Shape;90;p15"/>
          <p:cNvGrpSpPr/>
          <p:nvPr/>
        </p:nvGrpSpPr>
        <p:grpSpPr>
          <a:xfrm>
            <a:off x="-1" y="0"/>
            <a:ext cx="9143920" cy="5143481"/>
            <a:chOff x="-1" y="-1"/>
            <a:chExt cx="12191893" cy="6857975"/>
          </a:xfrm>
        </p:grpSpPr>
        <p:grpSp>
          <p:nvGrpSpPr>
            <p:cNvPr id="91" name="Google Shape;91;p15"/>
            <p:cNvGrpSpPr/>
            <p:nvPr/>
          </p:nvGrpSpPr>
          <p:grpSpPr>
            <a:xfrm>
              <a:off x="-1" y="-1"/>
              <a:ext cx="12191893" cy="6857975"/>
              <a:chOff x="152400" y="152400"/>
              <a:chExt cx="12196772" cy="6862779"/>
            </a:xfrm>
          </p:grpSpPr>
          <p:sp>
            <p:nvSpPr>
              <p:cNvPr id="92" name="Google Shape;92;p15"/>
              <p:cNvSpPr/>
              <p:nvPr/>
            </p:nvSpPr>
            <p:spPr>
              <a:xfrm>
                <a:off x="152400" y="3775075"/>
                <a:ext cx="9142419" cy="777876"/>
              </a:xfrm>
              <a:custGeom>
                <a:avLst/>
                <a:gdLst/>
                <a:ahLst/>
                <a:cxnLst/>
                <a:rect l="l" t="t" r="r" b="b"/>
                <a:pathLst>
                  <a:path w="7908" h="1632" extrusionOk="0">
                    <a:moveTo>
                      <a:pt x="0" y="0"/>
                    </a:moveTo>
                    <a:lnTo>
                      <a:pt x="0" y="0"/>
                    </a:lnTo>
                    <a:lnTo>
                      <a:pt x="7908" y="0"/>
                    </a:lnTo>
                    <a:lnTo>
                      <a:pt x="7908" y="1632"/>
                    </a:lnTo>
                    <a:lnTo>
                      <a:pt x="0" y="1632"/>
                    </a:lnTo>
                    <a:lnTo>
                      <a:pt x="0" y="0"/>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93" name="Google Shape;93;p15"/>
              <p:cNvSpPr/>
              <p:nvPr/>
            </p:nvSpPr>
            <p:spPr>
              <a:xfrm>
                <a:off x="152400" y="152400"/>
                <a:ext cx="12196772" cy="6862779"/>
              </a:xfrm>
              <a:custGeom>
                <a:avLst/>
                <a:gdLst/>
                <a:ahLst/>
                <a:cxnLst/>
                <a:rect l="l" t="t" r="r" b="b"/>
                <a:pathLst>
                  <a:path w="25599" h="14399" extrusionOk="0">
                    <a:moveTo>
                      <a:pt x="19187" y="0"/>
                    </a:moveTo>
                    <a:lnTo>
                      <a:pt x="19187" y="0"/>
                    </a:lnTo>
                    <a:lnTo>
                      <a:pt x="19187" y="6949"/>
                    </a:lnTo>
                    <a:lnTo>
                      <a:pt x="0" y="6949"/>
                    </a:lnTo>
                    <a:lnTo>
                      <a:pt x="0" y="7602"/>
                    </a:lnTo>
                    <a:lnTo>
                      <a:pt x="19187" y="7602"/>
                    </a:lnTo>
                    <a:lnTo>
                      <a:pt x="19187" y="9234"/>
                    </a:lnTo>
                    <a:lnTo>
                      <a:pt x="0" y="9234"/>
                    </a:lnTo>
                    <a:lnTo>
                      <a:pt x="0" y="9887"/>
                    </a:lnTo>
                    <a:lnTo>
                      <a:pt x="19187" y="9887"/>
                    </a:lnTo>
                    <a:lnTo>
                      <a:pt x="19187" y="14399"/>
                    </a:lnTo>
                    <a:lnTo>
                      <a:pt x="19839" y="14399"/>
                    </a:lnTo>
                    <a:lnTo>
                      <a:pt x="19839" y="9887"/>
                    </a:lnTo>
                    <a:lnTo>
                      <a:pt x="25599" y="9887"/>
                    </a:lnTo>
                    <a:lnTo>
                      <a:pt x="25599" y="9234"/>
                    </a:lnTo>
                    <a:lnTo>
                      <a:pt x="19839" y="9234"/>
                    </a:lnTo>
                    <a:lnTo>
                      <a:pt x="19839" y="7602"/>
                    </a:lnTo>
                    <a:lnTo>
                      <a:pt x="25599" y="7602"/>
                    </a:lnTo>
                    <a:lnTo>
                      <a:pt x="25599" y="6949"/>
                    </a:lnTo>
                    <a:lnTo>
                      <a:pt x="19839" y="6949"/>
                    </a:lnTo>
                    <a:lnTo>
                      <a:pt x="19839" y="0"/>
                    </a:lnTo>
                    <a:lnTo>
                      <a:pt x="1918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grpSp>
        <p:pic>
          <p:nvPicPr>
            <p:cNvPr id="94" name="Google Shape;94;p15"/>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95" name="Google Shape;95;p15"/>
          <p:cNvSpPr txBox="1">
            <a:spLocks noGrp="1"/>
          </p:cNvSpPr>
          <p:nvPr>
            <p:ph type="subTitle" idx="1"/>
          </p:nvPr>
        </p:nvSpPr>
        <p:spPr>
          <a:xfrm>
            <a:off x="332186" y="2785205"/>
            <a:ext cx="4105350" cy="44415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
        <p:nvSpPr>
          <p:cNvPr id="96" name="Google Shape;96;p15"/>
          <p:cNvSpPr txBox="1">
            <a:spLocks noGrp="1"/>
          </p:cNvSpPr>
          <p:nvPr>
            <p:ph type="ctrTitle"/>
          </p:nvPr>
        </p:nvSpPr>
        <p:spPr>
          <a:xfrm>
            <a:off x="332186" y="321467"/>
            <a:ext cx="5563800" cy="150885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4500"/>
              <a:buFont typeface="Georgia"/>
              <a:buNone/>
              <a:defRPr sz="3375"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Tree>
    <p:extLst>
      <p:ext uri="{BB962C8B-B14F-4D97-AF65-F5344CB8AC3E}">
        <p14:creationId xmlns:p14="http://schemas.microsoft.com/office/powerpoint/2010/main" val="17113808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Title Slide Lines 3">
  <p:cSld name="Title Slide Lines 3">
    <p:bg>
      <p:bgPr>
        <a:solidFill>
          <a:srgbClr val="D04A02"/>
        </a:solidFill>
        <a:effectLst/>
      </p:bgPr>
    </p:bg>
    <p:spTree>
      <p:nvGrpSpPr>
        <p:cNvPr id="1" name="Shape 97"/>
        <p:cNvGrpSpPr/>
        <p:nvPr/>
      </p:nvGrpSpPr>
      <p:grpSpPr>
        <a:xfrm>
          <a:off x="0" y="0"/>
          <a:ext cx="0" cy="0"/>
          <a:chOff x="0" y="0"/>
          <a:chExt cx="0" cy="0"/>
        </a:xfrm>
      </p:grpSpPr>
      <p:sp>
        <p:nvSpPr>
          <p:cNvPr id="98" name="Google Shape;98;p16"/>
          <p:cNvSpPr/>
          <p:nvPr/>
        </p:nvSpPr>
        <p:spPr>
          <a:xfrm>
            <a:off x="7086600" y="0"/>
            <a:ext cx="2057400" cy="514350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grpSp>
        <p:nvGrpSpPr>
          <p:cNvPr id="99" name="Google Shape;99;p16"/>
          <p:cNvGrpSpPr/>
          <p:nvPr/>
        </p:nvGrpSpPr>
        <p:grpSpPr>
          <a:xfrm>
            <a:off x="0" y="0"/>
            <a:ext cx="9144000" cy="5143500"/>
            <a:chOff x="0" y="0"/>
            <a:chExt cx="12192000" cy="6858000"/>
          </a:xfrm>
        </p:grpSpPr>
        <p:sp>
          <p:nvSpPr>
            <p:cNvPr id="100" name="Google Shape;100;p16"/>
            <p:cNvSpPr/>
            <p:nvPr/>
          </p:nvSpPr>
          <p:spPr>
            <a:xfrm>
              <a:off x="0" y="0"/>
              <a:ext cx="12192000" cy="6858000"/>
            </a:xfrm>
            <a:custGeom>
              <a:avLst/>
              <a:gdLst/>
              <a:ahLst/>
              <a:cxnLst/>
              <a:rect l="l" t="t" r="r" b="b"/>
              <a:pathLst>
                <a:path w="12192000" h="6858000" extrusionOk="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pic>
          <p:nvPicPr>
            <p:cNvPr id="101" name="Google Shape;101;p16"/>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02" name="Google Shape;102;p16"/>
          <p:cNvSpPr txBox="1">
            <a:spLocks noGrp="1"/>
          </p:cNvSpPr>
          <p:nvPr>
            <p:ph type="ctrTitle"/>
          </p:nvPr>
        </p:nvSpPr>
        <p:spPr>
          <a:xfrm>
            <a:off x="332184" y="321469"/>
            <a:ext cx="5563800" cy="2078775"/>
          </a:xfrm>
          <a:prstGeom prst="rect">
            <a:avLst/>
          </a:prstGeom>
          <a:noFill/>
          <a:ln>
            <a:noFill/>
          </a:ln>
        </p:spPr>
        <p:txBody>
          <a:bodyPr spcFirstLastPara="1" wrap="square" lIns="0" tIns="0" rIns="0" bIns="0" anchor="b" anchorCtr="0">
            <a:noAutofit/>
          </a:bodyPr>
          <a:lstStyle>
            <a:lvl1pPr marR="0" lvl="0" algn="l">
              <a:lnSpc>
                <a:spcPct val="86000"/>
              </a:lnSpc>
              <a:spcBef>
                <a:spcPts val="0"/>
              </a:spcBef>
              <a:spcAft>
                <a:spcPts val="0"/>
              </a:spcAft>
              <a:buClr>
                <a:schemeClr val="lt1"/>
              </a:buClr>
              <a:buSzPts val="60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03" name="Google Shape;103;p16"/>
          <p:cNvSpPr txBox="1">
            <a:spLocks noGrp="1"/>
          </p:cNvSpPr>
          <p:nvPr>
            <p:ph type="subTitle" idx="1"/>
          </p:nvPr>
        </p:nvSpPr>
        <p:spPr>
          <a:xfrm>
            <a:off x="332185" y="2546033"/>
            <a:ext cx="4105350"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204423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Slide Lines 3 Grey">
  <p:cSld name="Title Slide Lines 3 Grey">
    <p:bg>
      <p:bgPr>
        <a:solidFill>
          <a:srgbClr val="464646"/>
        </a:solidFill>
        <a:effectLst/>
      </p:bgPr>
    </p:bg>
    <p:spTree>
      <p:nvGrpSpPr>
        <p:cNvPr id="1" name="Shape 104"/>
        <p:cNvGrpSpPr/>
        <p:nvPr/>
      </p:nvGrpSpPr>
      <p:grpSpPr>
        <a:xfrm>
          <a:off x="0" y="0"/>
          <a:ext cx="0" cy="0"/>
          <a:chOff x="0" y="0"/>
          <a:chExt cx="0" cy="0"/>
        </a:xfrm>
      </p:grpSpPr>
      <p:sp>
        <p:nvSpPr>
          <p:cNvPr id="105" name="Google Shape;105;p17"/>
          <p:cNvSpPr/>
          <p:nvPr/>
        </p:nvSpPr>
        <p:spPr>
          <a:xfrm>
            <a:off x="7086600" y="0"/>
            <a:ext cx="2057400" cy="514350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grpSp>
        <p:nvGrpSpPr>
          <p:cNvPr id="106" name="Google Shape;106;p17"/>
          <p:cNvGrpSpPr/>
          <p:nvPr/>
        </p:nvGrpSpPr>
        <p:grpSpPr>
          <a:xfrm>
            <a:off x="0" y="0"/>
            <a:ext cx="9144000" cy="5143500"/>
            <a:chOff x="0" y="0"/>
            <a:chExt cx="12192000" cy="6858000"/>
          </a:xfrm>
        </p:grpSpPr>
        <p:sp>
          <p:nvSpPr>
            <p:cNvPr id="107" name="Google Shape;107;p17"/>
            <p:cNvSpPr/>
            <p:nvPr/>
          </p:nvSpPr>
          <p:spPr>
            <a:xfrm>
              <a:off x="0" y="0"/>
              <a:ext cx="12192000" cy="6858000"/>
            </a:xfrm>
            <a:custGeom>
              <a:avLst/>
              <a:gdLst/>
              <a:ahLst/>
              <a:cxnLst/>
              <a:rect l="l" t="t" r="r" b="b"/>
              <a:pathLst>
                <a:path w="12192000" h="6858000" extrusionOk="0">
                  <a:moveTo>
                    <a:pt x="9144000" y="0"/>
                  </a:moveTo>
                  <a:lnTo>
                    <a:pt x="9450000" y="0"/>
                  </a:lnTo>
                  <a:lnTo>
                    <a:pt x="9450000" y="1022986"/>
                  </a:lnTo>
                  <a:lnTo>
                    <a:pt x="12192000" y="1022986"/>
                  </a:lnTo>
                  <a:lnTo>
                    <a:pt x="12192000" y="1328986"/>
                  </a:lnTo>
                  <a:lnTo>
                    <a:pt x="9450000" y="1328986"/>
                  </a:lnTo>
                  <a:lnTo>
                    <a:pt x="9450000" y="4394836"/>
                  </a:lnTo>
                  <a:lnTo>
                    <a:pt x="12192000" y="4394836"/>
                  </a:lnTo>
                  <a:lnTo>
                    <a:pt x="12192000" y="4700836"/>
                  </a:lnTo>
                  <a:lnTo>
                    <a:pt x="9450000" y="4700836"/>
                  </a:lnTo>
                  <a:lnTo>
                    <a:pt x="9450000" y="6858000"/>
                  </a:lnTo>
                  <a:lnTo>
                    <a:pt x="9144000" y="6858000"/>
                  </a:lnTo>
                  <a:lnTo>
                    <a:pt x="9144000" y="4700836"/>
                  </a:lnTo>
                  <a:lnTo>
                    <a:pt x="0" y="4700836"/>
                  </a:lnTo>
                  <a:lnTo>
                    <a:pt x="0" y="4394836"/>
                  </a:lnTo>
                  <a:lnTo>
                    <a:pt x="9144000" y="4394836"/>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pic>
          <p:nvPicPr>
            <p:cNvPr id="108" name="Google Shape;108;p17"/>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09" name="Google Shape;109;p17"/>
          <p:cNvSpPr txBox="1">
            <a:spLocks noGrp="1"/>
          </p:cNvSpPr>
          <p:nvPr>
            <p:ph type="ctrTitle"/>
          </p:nvPr>
        </p:nvSpPr>
        <p:spPr>
          <a:xfrm>
            <a:off x="332184" y="321469"/>
            <a:ext cx="5563800" cy="2078775"/>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6000"/>
              <a:buFont typeface="Georgia"/>
              <a:buNone/>
              <a:defRPr sz="45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10" name="Google Shape;110;p17"/>
          <p:cNvSpPr txBox="1">
            <a:spLocks noGrp="1"/>
          </p:cNvSpPr>
          <p:nvPr>
            <p:ph type="subTitle" idx="1"/>
          </p:nvPr>
        </p:nvSpPr>
        <p:spPr>
          <a:xfrm>
            <a:off x="332185" y="2546033"/>
            <a:ext cx="4105350"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6641851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ogo Shape Orange">
  <p:cSld name="Title Slide Logo Shape Orange">
    <p:spTree>
      <p:nvGrpSpPr>
        <p:cNvPr id="1" name="Shape 111"/>
        <p:cNvGrpSpPr/>
        <p:nvPr/>
      </p:nvGrpSpPr>
      <p:grpSpPr>
        <a:xfrm>
          <a:off x="0" y="0"/>
          <a:ext cx="0" cy="0"/>
          <a:chOff x="0" y="0"/>
          <a:chExt cx="0" cy="0"/>
        </a:xfrm>
      </p:grpSpPr>
      <p:grpSp>
        <p:nvGrpSpPr>
          <p:cNvPr id="112" name="Google Shape;112;p18"/>
          <p:cNvGrpSpPr/>
          <p:nvPr/>
        </p:nvGrpSpPr>
        <p:grpSpPr>
          <a:xfrm>
            <a:off x="0" y="0"/>
            <a:ext cx="6685577" cy="5143501"/>
            <a:chOff x="0" y="0"/>
            <a:chExt cx="8914102" cy="6858001"/>
          </a:xfrm>
        </p:grpSpPr>
        <p:sp>
          <p:nvSpPr>
            <p:cNvPr id="113" name="Google Shape;113;p18"/>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04A0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pic>
          <p:nvPicPr>
            <p:cNvPr id="114" name="Google Shape;114;p18"/>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15" name="Google Shape;115;p18"/>
          <p:cNvSpPr txBox="1">
            <a:spLocks noGrp="1"/>
          </p:cNvSpPr>
          <p:nvPr>
            <p:ph type="ctrTitle"/>
          </p:nvPr>
        </p:nvSpPr>
        <p:spPr>
          <a:xfrm>
            <a:off x="332185" y="752708"/>
            <a:ext cx="3944025" cy="1819125"/>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5000"/>
              <a:buFont typeface="Georgia"/>
              <a:buNone/>
              <a:defRPr sz="375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16" name="Google Shape;116;p18"/>
          <p:cNvSpPr txBox="1">
            <a:spLocks noGrp="1"/>
          </p:cNvSpPr>
          <p:nvPr>
            <p:ph type="subTitle" idx="1"/>
          </p:nvPr>
        </p:nvSpPr>
        <p:spPr>
          <a:xfrm>
            <a:off x="332186" y="2811780"/>
            <a:ext cx="3944025"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
        <p:nvSpPr>
          <p:cNvPr id="117" name="Google Shape;117;p18"/>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18" name="Google Shape;118;p18"/>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742913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Slide Logo Shape Red">
  <p:cSld name="Title Slide Logo Shape Red">
    <p:spTree>
      <p:nvGrpSpPr>
        <p:cNvPr id="1" name="Shape 119"/>
        <p:cNvGrpSpPr/>
        <p:nvPr/>
      </p:nvGrpSpPr>
      <p:grpSpPr>
        <a:xfrm>
          <a:off x="0" y="0"/>
          <a:ext cx="0" cy="0"/>
          <a:chOff x="0" y="0"/>
          <a:chExt cx="0" cy="0"/>
        </a:xfrm>
      </p:grpSpPr>
      <p:grpSp>
        <p:nvGrpSpPr>
          <p:cNvPr id="120" name="Google Shape;120;p19"/>
          <p:cNvGrpSpPr/>
          <p:nvPr/>
        </p:nvGrpSpPr>
        <p:grpSpPr>
          <a:xfrm>
            <a:off x="0" y="0"/>
            <a:ext cx="6685577" cy="5143501"/>
            <a:chOff x="0" y="0"/>
            <a:chExt cx="8914102" cy="6858001"/>
          </a:xfrm>
        </p:grpSpPr>
        <p:sp>
          <p:nvSpPr>
            <p:cNvPr id="121" name="Google Shape;121;p19"/>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E0301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pic>
          <p:nvPicPr>
            <p:cNvPr id="122" name="Google Shape;122;p19"/>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23" name="Google Shape;123;p19"/>
          <p:cNvSpPr txBox="1">
            <a:spLocks noGrp="1"/>
          </p:cNvSpPr>
          <p:nvPr>
            <p:ph type="ctrTitle"/>
          </p:nvPr>
        </p:nvSpPr>
        <p:spPr>
          <a:xfrm>
            <a:off x="332185" y="752708"/>
            <a:ext cx="3944025" cy="1819125"/>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5000"/>
              <a:buFont typeface="Georgia"/>
              <a:buNone/>
              <a:defRPr sz="375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24" name="Google Shape;124;p19"/>
          <p:cNvSpPr txBox="1">
            <a:spLocks noGrp="1"/>
          </p:cNvSpPr>
          <p:nvPr>
            <p:ph type="subTitle" idx="1"/>
          </p:nvPr>
        </p:nvSpPr>
        <p:spPr>
          <a:xfrm>
            <a:off x="332186" y="2811780"/>
            <a:ext cx="3944025"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
        <p:nvSpPr>
          <p:cNvPr id="125" name="Google Shape;125;p19"/>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26" name="Google Shape;126;p19"/>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8439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Work Showcase">
  <p:cSld name="Work Showcase">
    <p:bg>
      <p:bgPr>
        <a:solidFill>
          <a:schemeClr val="lt1"/>
        </a:solidFill>
        <a:effectLst/>
      </p:bgPr>
    </p:bg>
    <p:spTree>
      <p:nvGrpSpPr>
        <p:cNvPr id="1" name="Shape 86"/>
        <p:cNvGrpSpPr/>
        <p:nvPr/>
      </p:nvGrpSpPr>
      <p:grpSpPr>
        <a:xfrm>
          <a:off x="0" y="0"/>
          <a:ext cx="0" cy="0"/>
          <a:chOff x="0" y="0"/>
          <a:chExt cx="0" cy="0"/>
        </a:xfrm>
      </p:grpSpPr>
      <p:grpSp>
        <p:nvGrpSpPr>
          <p:cNvPr id="87" name="Google Shape;87;p13"/>
          <p:cNvGrpSpPr/>
          <p:nvPr/>
        </p:nvGrpSpPr>
        <p:grpSpPr>
          <a:xfrm>
            <a:off x="3079706" y="4132"/>
            <a:ext cx="109252" cy="5138755"/>
            <a:chOff x="3079705" y="14764"/>
            <a:chExt cx="109252" cy="5138755"/>
          </a:xfrm>
        </p:grpSpPr>
        <p:sp>
          <p:nvSpPr>
            <p:cNvPr id="88" name="Google Shape;88;p13"/>
            <p:cNvSpPr/>
            <p:nvPr/>
          </p:nvSpPr>
          <p:spPr>
            <a:xfrm rot="5400000">
              <a:off x="3048850" y="2543560"/>
              <a:ext cx="170962" cy="109252"/>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89" name="Google Shape;89;p13"/>
            <p:cNvSpPr/>
            <p:nvPr/>
          </p:nvSpPr>
          <p:spPr>
            <a:xfrm rot="-5400000">
              <a:off x="568778" y="2533341"/>
              <a:ext cx="5138755" cy="101601"/>
            </a:xfrm>
            <a:custGeom>
              <a:avLst/>
              <a:gdLst/>
              <a:ahLst/>
              <a:cxnLst/>
              <a:rect l="l" t="t" r="r" b="b"/>
              <a:pathLst>
                <a:path w="12583" h="10000" extrusionOk="0">
                  <a:moveTo>
                    <a:pt x="12583" y="0"/>
                  </a:moveTo>
                  <a:lnTo>
                    <a:pt x="6453" y="469"/>
                  </a:lnTo>
                  <a:cubicBezTo>
                    <a:pt x="6389" y="3646"/>
                    <a:pt x="6323" y="6823"/>
                    <a:pt x="6257" y="10000"/>
                  </a:cubicBezTo>
                  <a:cubicBezTo>
                    <a:pt x="6183" y="6823"/>
                    <a:pt x="6110" y="3646"/>
                    <a:pt x="6035" y="469"/>
                  </a:cubicBezTo>
                  <a:lnTo>
                    <a:pt x="0" y="469"/>
                  </a:lnTo>
                </a:path>
              </a:pathLst>
            </a:custGeom>
            <a:noFill/>
            <a:ln w="9525" cap="rnd" cmpd="sng">
              <a:solidFill>
                <a:srgbClr val="E1301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grpSp>
      <p:sp>
        <p:nvSpPr>
          <p:cNvPr id="90" name="Google Shape;90;p13"/>
          <p:cNvSpPr/>
          <p:nvPr/>
        </p:nvSpPr>
        <p:spPr>
          <a:xfrm>
            <a:off x="7815418" y="-2877"/>
            <a:ext cx="1329286" cy="5156396"/>
          </a:xfrm>
          <a:custGeom>
            <a:avLst/>
            <a:gdLst/>
            <a:ahLst/>
            <a:cxnLst/>
            <a:rect l="l" t="t" r="r" b="b"/>
            <a:pathLst>
              <a:path w="1329286" h="5156396" extrusionOk="0">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91" name="Google Shape;91;p13"/>
          <p:cNvSpPr txBox="1">
            <a:spLocks noGrp="1"/>
          </p:cNvSpPr>
          <p:nvPr>
            <p:ph type="title"/>
          </p:nvPr>
        </p:nvSpPr>
        <p:spPr>
          <a:xfrm>
            <a:off x="311944" y="2468620"/>
            <a:ext cx="2458325" cy="270843"/>
          </a:xfrm>
          <a:prstGeom prst="rect">
            <a:avLst/>
          </a:prstGeom>
          <a:noFill/>
          <a:ln>
            <a:noFill/>
          </a:ln>
        </p:spPr>
        <p:txBody>
          <a:bodyPr spcFirstLastPara="1" wrap="square" lIns="0" tIns="0" rIns="0" bIns="0" anchor="b" anchorCtr="0"/>
          <a:lstStyle>
            <a:lvl1pPr marR="0" lvl="0" algn="ctr" rtl="0">
              <a:lnSpc>
                <a:spcPct val="110000"/>
              </a:lnSpc>
              <a:spcBef>
                <a:spcPts val="0"/>
              </a:spcBef>
              <a:spcAft>
                <a:spcPts val="0"/>
              </a:spcAft>
              <a:buClr>
                <a:schemeClr val="dk1"/>
              </a:buClr>
              <a:buSzPts val="1599"/>
              <a:buFont typeface="Georgia"/>
              <a:buNone/>
              <a:defRPr sz="1599"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2" name="Google Shape;92;p13"/>
          <p:cNvSpPr txBox="1">
            <a:spLocks noGrp="1"/>
          </p:cNvSpPr>
          <p:nvPr>
            <p:ph type="body" idx="1"/>
          </p:nvPr>
        </p:nvSpPr>
        <p:spPr>
          <a:xfrm>
            <a:off x="311944" y="2979968"/>
            <a:ext cx="2458001" cy="107722"/>
          </a:xfrm>
          <a:prstGeom prst="rect">
            <a:avLst/>
          </a:prstGeom>
          <a:noFill/>
          <a:ln>
            <a:noFill/>
          </a:ln>
        </p:spPr>
        <p:txBody>
          <a:bodyPr spcFirstLastPara="1" wrap="square" lIns="0" tIns="0" rIns="0" bIns="0" anchor="t" anchorCtr="0"/>
          <a:lstStyle>
            <a:lvl1pPr marL="457200" marR="0" lvl="0" indent="-228600" algn="ctr" rtl="0">
              <a:spcBef>
                <a:spcPts val="140"/>
              </a:spcBef>
              <a:spcAft>
                <a:spcPts val="0"/>
              </a:spcAft>
              <a:buClr>
                <a:schemeClr val="dk1"/>
              </a:buClr>
              <a:buSzPts val="700"/>
              <a:buFont typeface="Arial"/>
              <a:buNone/>
              <a:defRPr sz="700" b="1"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Clr>
                <a:srgbClr val="888888"/>
              </a:buClr>
              <a:buSzPts val="1800"/>
              <a:buFont typeface="Noto Sans Symbols"/>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rgbClr val="888888"/>
              </a:buClr>
              <a:buSzPts val="1599"/>
              <a:buFont typeface="Arial"/>
              <a:buNone/>
              <a:defRPr sz="1599"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93" name="Google Shape;93;p13"/>
          <p:cNvSpPr txBox="1">
            <a:spLocks noGrp="1"/>
          </p:cNvSpPr>
          <p:nvPr>
            <p:ph type="body" idx="2"/>
          </p:nvPr>
        </p:nvSpPr>
        <p:spPr>
          <a:xfrm>
            <a:off x="3465489" y="385201"/>
            <a:ext cx="4139196" cy="594009"/>
          </a:xfrm>
          <a:prstGeom prst="rect">
            <a:avLst/>
          </a:prstGeom>
          <a:noFill/>
          <a:ln>
            <a:noFill/>
          </a:ln>
        </p:spPr>
        <p:txBody>
          <a:bodyPr spcFirstLastPara="1" wrap="square" lIns="0" tIns="0" rIns="0" bIns="0" anchor="t" anchorCtr="0"/>
          <a:lstStyle>
            <a:lvl1pPr marL="457200" marR="0" lvl="0" indent="-228600" algn="l" rtl="0">
              <a:spcBef>
                <a:spcPts val="2399"/>
              </a:spcBef>
              <a:spcAft>
                <a:spcPts val="0"/>
              </a:spcAft>
              <a:buClr>
                <a:schemeClr val="dk2"/>
              </a:buClr>
              <a:buSzPts val="1050"/>
              <a:buFont typeface="Arial"/>
              <a:buNone/>
              <a:defRPr sz="1050" b="0" i="0" u="none" strike="noStrike" cap="none">
                <a:solidFill>
                  <a:schemeClr val="dk2"/>
                </a:solidFill>
                <a:latin typeface="Arial"/>
                <a:ea typeface="Arial"/>
                <a:cs typeface="Arial"/>
                <a:sym typeface="Arial"/>
              </a:defRPr>
            </a:lvl1pPr>
            <a:lvl2pPr marL="914400" marR="0" lvl="1" indent="-228600" algn="l" rtl="0">
              <a:lnSpc>
                <a:spcPct val="110000"/>
              </a:lnSpc>
              <a:spcBef>
                <a:spcPts val="600"/>
              </a:spcBef>
              <a:spcAft>
                <a:spcPts val="0"/>
              </a:spcAft>
              <a:buClr>
                <a:schemeClr val="dk1"/>
              </a:buClr>
              <a:buSzPts val="800"/>
              <a:buFont typeface="Noto Sans Symbols"/>
              <a:buNone/>
              <a:defRPr sz="800" b="0" i="0" u="none" strike="noStrike" cap="none">
                <a:solidFill>
                  <a:schemeClr val="dk1"/>
                </a:solidFill>
                <a:latin typeface="Arial"/>
                <a:ea typeface="Arial"/>
                <a:cs typeface="Arial"/>
                <a:sym typeface="Arial"/>
              </a:defRPr>
            </a:lvl2pPr>
            <a:lvl3pPr marL="1371600" marR="0" lvl="2" indent="-273050" algn="l" rtl="0">
              <a:lnSpc>
                <a:spcPct val="110000"/>
              </a:lnSpc>
              <a:spcBef>
                <a:spcPts val="600"/>
              </a:spcBef>
              <a:spcAft>
                <a:spcPts val="0"/>
              </a:spcAft>
              <a:buClr>
                <a:schemeClr val="dk1"/>
              </a:buClr>
              <a:buSzPts val="700"/>
              <a:buFont typeface="Arial"/>
              <a:buChar char="–"/>
              <a:defRPr sz="700" b="0" i="0" u="none" strike="noStrike" cap="none">
                <a:solidFill>
                  <a:schemeClr val="dk1"/>
                </a:solidFill>
                <a:latin typeface="Arial"/>
                <a:ea typeface="Arial"/>
                <a:cs typeface="Arial"/>
                <a:sym typeface="Arial"/>
              </a:defRPr>
            </a:lvl3pPr>
            <a:lvl4pPr marL="1828800" marR="0" lvl="3" indent="-276225" algn="l" rtl="0">
              <a:spcBef>
                <a:spcPts val="150"/>
              </a:spcBef>
              <a:spcAft>
                <a:spcPts val="0"/>
              </a:spcAft>
              <a:buClr>
                <a:schemeClr val="dk1"/>
              </a:buClr>
              <a:buSzPts val="750"/>
              <a:buFont typeface="Arial"/>
              <a:buChar char="•"/>
              <a:defRPr sz="750" b="0" i="0" u="none" strike="noStrike" cap="none">
                <a:solidFill>
                  <a:schemeClr val="dk1"/>
                </a:solidFill>
                <a:latin typeface="Arial"/>
                <a:ea typeface="Arial"/>
                <a:cs typeface="Arial"/>
                <a:sym typeface="Arial"/>
              </a:defRPr>
            </a:lvl4pPr>
            <a:lvl5pPr marL="2286000" marR="0" lvl="4" indent="-271462" algn="l" rtl="0">
              <a:spcBef>
                <a:spcPts val="135"/>
              </a:spcBef>
              <a:spcAft>
                <a:spcPts val="0"/>
              </a:spcAft>
              <a:buClr>
                <a:schemeClr val="dk1"/>
              </a:buClr>
              <a:buSzPts val="675"/>
              <a:buFont typeface="Arial"/>
              <a:buChar char="–"/>
              <a:defRPr sz="675"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4" name="Google Shape;94;p13"/>
          <p:cNvSpPr txBox="1">
            <a:spLocks noGrp="1"/>
          </p:cNvSpPr>
          <p:nvPr>
            <p:ph type="ftr" idx="11"/>
          </p:nvPr>
        </p:nvSpPr>
        <p:spPr>
          <a:xfrm>
            <a:off x="309563" y="4901880"/>
            <a:ext cx="5400000" cy="92333"/>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SzPts val="1400"/>
              <a:buNone/>
              <a:defRPr sz="6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r>
              <a:rPr lang="en-US" dirty="0"/>
              <a:t>PwC</a:t>
            </a:r>
            <a:endParaRPr dirty="0"/>
          </a:p>
        </p:txBody>
      </p:sp>
      <p:sp>
        <p:nvSpPr>
          <p:cNvPr id="95" name="Google Shape;95;p13"/>
          <p:cNvSpPr txBox="1">
            <a:spLocks noGrp="1"/>
          </p:cNvSpPr>
          <p:nvPr>
            <p:ph type="sldNum" idx="12"/>
          </p:nvPr>
        </p:nvSpPr>
        <p:spPr>
          <a:xfrm>
            <a:off x="6700838" y="4901880"/>
            <a:ext cx="2133600" cy="92333"/>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Slide Logo Shape Grey">
  <p:cSld name="Title Slide Logo Shape Grey">
    <p:spTree>
      <p:nvGrpSpPr>
        <p:cNvPr id="1" name="Shape 127"/>
        <p:cNvGrpSpPr/>
        <p:nvPr/>
      </p:nvGrpSpPr>
      <p:grpSpPr>
        <a:xfrm>
          <a:off x="0" y="0"/>
          <a:ext cx="0" cy="0"/>
          <a:chOff x="0" y="0"/>
          <a:chExt cx="0" cy="0"/>
        </a:xfrm>
      </p:grpSpPr>
      <p:grpSp>
        <p:nvGrpSpPr>
          <p:cNvPr id="128" name="Google Shape;128;p20"/>
          <p:cNvGrpSpPr/>
          <p:nvPr/>
        </p:nvGrpSpPr>
        <p:grpSpPr>
          <a:xfrm>
            <a:off x="0" y="0"/>
            <a:ext cx="6685577" cy="5143501"/>
            <a:chOff x="0" y="0"/>
            <a:chExt cx="8914102" cy="6858001"/>
          </a:xfrm>
        </p:grpSpPr>
        <p:sp>
          <p:nvSpPr>
            <p:cNvPr id="129" name="Google Shape;129;p20"/>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4646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pic>
          <p:nvPicPr>
            <p:cNvPr id="130" name="Google Shape;130;p20"/>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131" name="Google Shape;131;p20"/>
          <p:cNvSpPr txBox="1">
            <a:spLocks noGrp="1"/>
          </p:cNvSpPr>
          <p:nvPr>
            <p:ph type="ctrTitle"/>
          </p:nvPr>
        </p:nvSpPr>
        <p:spPr>
          <a:xfrm>
            <a:off x="332185" y="756889"/>
            <a:ext cx="3944025" cy="181485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5000"/>
              <a:buFont typeface="Georgia"/>
              <a:buNone/>
              <a:defRPr sz="375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32" name="Google Shape;132;p20"/>
          <p:cNvSpPr txBox="1">
            <a:spLocks noGrp="1"/>
          </p:cNvSpPr>
          <p:nvPr>
            <p:ph type="subTitle" idx="1"/>
          </p:nvPr>
        </p:nvSpPr>
        <p:spPr>
          <a:xfrm>
            <a:off x="332186" y="2811780"/>
            <a:ext cx="3944025"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300490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itle Slide Split">
  <p:cSld name="Title Slide Split">
    <p:spTree>
      <p:nvGrpSpPr>
        <p:cNvPr id="1" name="Shape 133"/>
        <p:cNvGrpSpPr/>
        <p:nvPr/>
      </p:nvGrpSpPr>
      <p:grpSpPr>
        <a:xfrm>
          <a:off x="0" y="0"/>
          <a:ext cx="0" cy="0"/>
          <a:chOff x="0" y="0"/>
          <a:chExt cx="0" cy="0"/>
        </a:xfrm>
      </p:grpSpPr>
      <p:sp>
        <p:nvSpPr>
          <p:cNvPr id="134" name="Google Shape;134;p21"/>
          <p:cNvSpPr/>
          <p:nvPr/>
        </p:nvSpPr>
        <p:spPr>
          <a:xfrm>
            <a:off x="4000500" y="0"/>
            <a:ext cx="5143500" cy="514350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135" name="Google Shape;135;p21"/>
          <p:cNvSpPr txBox="1">
            <a:spLocks noGrp="1"/>
          </p:cNvSpPr>
          <p:nvPr>
            <p:ph type="ctrTitle"/>
          </p:nvPr>
        </p:nvSpPr>
        <p:spPr>
          <a:xfrm>
            <a:off x="332185" y="563166"/>
            <a:ext cx="3506400" cy="2008575"/>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dk1"/>
              </a:buClr>
              <a:buSzPts val="4400"/>
              <a:buFont typeface="Georgia"/>
              <a:buNone/>
              <a:defRPr sz="33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36" name="Google Shape;136;p21"/>
          <p:cNvSpPr txBox="1">
            <a:spLocks noGrp="1"/>
          </p:cNvSpPr>
          <p:nvPr>
            <p:ph type="subTitle" idx="1"/>
          </p:nvPr>
        </p:nvSpPr>
        <p:spPr>
          <a:xfrm>
            <a:off x="332185" y="2969514"/>
            <a:ext cx="3506400"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137" name="Google Shape;137;p21"/>
          <p:cNvSpPr/>
          <p:nvPr/>
        </p:nvSpPr>
        <p:spPr>
          <a:xfrm>
            <a:off x="4000500" y="0"/>
            <a:ext cx="5143500" cy="5143500"/>
          </a:xfrm>
          <a:prstGeom prst="rect">
            <a:avLst/>
          </a:prstGeom>
          <a:no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138" name="Google Shape;138;p21"/>
          <p:cNvSpPr/>
          <p:nvPr/>
        </p:nvSpPr>
        <p:spPr>
          <a:xfrm>
            <a:off x="4000500" y="0"/>
            <a:ext cx="5143500" cy="5143500"/>
          </a:xfrm>
          <a:prstGeom prst="rect">
            <a:avLst/>
          </a:prstGeom>
          <a:no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pic>
        <p:nvPicPr>
          <p:cNvPr id="139" name="Google Shape;139;p21"/>
          <p:cNvPicPr preferRelativeResize="0"/>
          <p:nvPr/>
        </p:nvPicPr>
        <p:blipFill rotWithShape="1">
          <a:blip r:embed="rId2">
            <a:alphaModFix/>
          </a:blip>
          <a:srcRect/>
          <a:stretch/>
        </p:blipFill>
        <p:spPr>
          <a:xfrm>
            <a:off x="138855" y="3998214"/>
            <a:ext cx="1227581" cy="1013390"/>
          </a:xfrm>
          <a:prstGeom prst="rect">
            <a:avLst/>
          </a:prstGeom>
          <a:noFill/>
          <a:ln>
            <a:noFill/>
          </a:ln>
        </p:spPr>
      </p:pic>
      <p:sp>
        <p:nvSpPr>
          <p:cNvPr id="140" name="Google Shape;140;p21"/>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41" name="Google Shape;141;p21"/>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433227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44" name="Google Shape;144;p22"/>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907229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4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47" name="Google Shape;147;p23"/>
          <p:cNvSpPr txBox="1">
            <a:spLocks noGrp="1"/>
          </p:cNvSpPr>
          <p:nvPr>
            <p:ph type="subTitle" idx="1"/>
          </p:nvPr>
        </p:nvSpPr>
        <p:spPr>
          <a:xfrm>
            <a:off x="332184" y="0"/>
            <a:ext cx="3258675"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9pPr>
          </a:lstStyle>
          <a:p>
            <a:endParaRPr/>
          </a:p>
        </p:txBody>
      </p:sp>
      <p:sp>
        <p:nvSpPr>
          <p:cNvPr id="148" name="Google Shape;148;p23"/>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49" name="Google Shape;149;p23"/>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03730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Section Header Red">
  <p:cSld name="Section Header Red">
    <p:bg>
      <p:bgPr>
        <a:solidFill>
          <a:srgbClr val="E0301E"/>
        </a:solidFill>
        <a:effectLst/>
      </p:bgPr>
    </p:bg>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4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52" name="Google Shape;152;p24"/>
          <p:cNvSpPr txBox="1">
            <a:spLocks noGrp="1"/>
          </p:cNvSpPr>
          <p:nvPr>
            <p:ph type="subTitle" idx="1"/>
          </p:nvPr>
        </p:nvSpPr>
        <p:spPr>
          <a:xfrm>
            <a:off x="332184" y="0"/>
            <a:ext cx="3258675"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9pPr>
          </a:lstStyle>
          <a:p>
            <a:endParaRPr/>
          </a:p>
        </p:txBody>
      </p:sp>
      <p:sp>
        <p:nvSpPr>
          <p:cNvPr id="153" name="Google Shape;153;p24"/>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54" name="Google Shape;154;p24"/>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83027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Section Header Grey">
  <p:cSld name="Section Header Grey">
    <p:bg>
      <p:bgPr>
        <a:solidFill>
          <a:srgbClr val="464646"/>
        </a:solidFill>
        <a:effectLst/>
      </p:bgPr>
    </p:bg>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4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57" name="Google Shape;157;p25"/>
          <p:cNvSpPr txBox="1">
            <a:spLocks noGrp="1"/>
          </p:cNvSpPr>
          <p:nvPr>
            <p:ph type="subTitle" idx="1"/>
          </p:nvPr>
        </p:nvSpPr>
        <p:spPr>
          <a:xfrm>
            <a:off x="332184" y="0"/>
            <a:ext cx="3258675"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9566701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Section Header Orange Manual">
  <p:cSld name="Section Header Orange Manual">
    <p:bg>
      <p:bgPr>
        <a:solidFill>
          <a:srgbClr val="D04A02"/>
        </a:solidFill>
        <a:effectLst/>
      </p:bgPr>
    </p:bg>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332185" y="321469"/>
            <a:ext cx="1030950" cy="1474425"/>
          </a:xfrm>
          <a:prstGeom prst="rect">
            <a:avLst/>
          </a:prstGeom>
          <a:noFill/>
          <a:ln>
            <a:noFill/>
          </a:ln>
        </p:spPr>
        <p:txBody>
          <a:bodyPr spcFirstLastPara="1" wrap="square" lIns="0" tIns="0" rIns="0" bIns="0" anchor="t" anchorCtr="0">
            <a:noAutofit/>
          </a:bodyPr>
          <a:lstStyle>
            <a:lvl1pPr marR="0" lvl="0" algn="l">
              <a:lnSpc>
                <a:spcPct val="80000"/>
              </a:lnSpc>
              <a:spcBef>
                <a:spcPts val="0"/>
              </a:spcBef>
              <a:spcAft>
                <a:spcPts val="0"/>
              </a:spcAft>
              <a:buClr>
                <a:schemeClr val="lt1"/>
              </a:buClr>
              <a:buSzPts val="14400"/>
              <a:buFont typeface="Arial"/>
              <a:buNone/>
              <a:defRPr sz="108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60" name="Google Shape;160;p26"/>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61" name="Google Shape;161;p26"/>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701084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Header Red Manual">
  <p:cSld name="Section Header Red Manual">
    <p:bg>
      <p:bgPr>
        <a:solidFill>
          <a:srgbClr val="E0301E"/>
        </a:solidFill>
        <a:effectLst/>
      </p:bgPr>
    </p:bg>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332185" y="321469"/>
            <a:ext cx="1030950" cy="1474425"/>
          </a:xfrm>
          <a:prstGeom prst="rect">
            <a:avLst/>
          </a:prstGeom>
          <a:noFill/>
          <a:ln>
            <a:noFill/>
          </a:ln>
        </p:spPr>
        <p:txBody>
          <a:bodyPr spcFirstLastPara="1" wrap="square" lIns="0" tIns="0" rIns="0" bIns="0" anchor="t" anchorCtr="0">
            <a:noAutofit/>
          </a:bodyPr>
          <a:lstStyle>
            <a:lvl1pPr marR="0" lvl="0" algn="l">
              <a:lnSpc>
                <a:spcPct val="80000"/>
              </a:lnSpc>
              <a:spcBef>
                <a:spcPts val="0"/>
              </a:spcBef>
              <a:spcAft>
                <a:spcPts val="0"/>
              </a:spcAft>
              <a:buClr>
                <a:schemeClr val="lt1"/>
              </a:buClr>
              <a:buSzPts val="14400"/>
              <a:buFont typeface="Arial"/>
              <a:buNone/>
              <a:defRPr sz="108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64" name="Google Shape;164;p27"/>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65" name="Google Shape;165;p27"/>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612682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Header Grey Manual">
  <p:cSld name="Section Header Grey Manual">
    <p:bg>
      <p:bgPr>
        <a:solidFill>
          <a:srgbClr val="464646"/>
        </a:solidFill>
        <a:effectLst/>
      </p:bgPr>
    </p:bg>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332185" y="321469"/>
            <a:ext cx="1030950" cy="1474425"/>
          </a:xfrm>
          <a:prstGeom prst="rect">
            <a:avLst/>
          </a:prstGeom>
          <a:noFill/>
          <a:ln>
            <a:noFill/>
          </a:ln>
        </p:spPr>
        <p:txBody>
          <a:bodyPr spcFirstLastPara="1" wrap="square" lIns="0" tIns="0" rIns="0" bIns="0" anchor="t" anchorCtr="0">
            <a:noAutofit/>
          </a:bodyPr>
          <a:lstStyle>
            <a:lvl1pPr marR="0" lvl="0" algn="l">
              <a:lnSpc>
                <a:spcPct val="80000"/>
              </a:lnSpc>
              <a:spcBef>
                <a:spcPts val="0"/>
              </a:spcBef>
              <a:spcAft>
                <a:spcPts val="0"/>
              </a:spcAft>
              <a:buClr>
                <a:schemeClr val="lt1"/>
              </a:buClr>
              <a:buSzPts val="14400"/>
              <a:buFont typeface="Arial"/>
              <a:buNone/>
              <a:defRPr sz="108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168" name="Google Shape;168;p28"/>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69" name="Google Shape;169;p28"/>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978268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Quote 1 Image Full">
  <p:cSld name="Quote 1 Image Full">
    <p:bg>
      <p:bgPr>
        <a:solidFill>
          <a:srgbClr val="DEDEDE"/>
        </a:solidFill>
        <a:effectLst/>
      </p:bgPr>
    </p:bg>
    <p:spTree>
      <p:nvGrpSpPr>
        <p:cNvPr id="1" name="Shape 170"/>
        <p:cNvGrpSpPr/>
        <p:nvPr/>
      </p:nvGrpSpPr>
      <p:grpSpPr>
        <a:xfrm>
          <a:off x="0" y="0"/>
          <a:ext cx="0" cy="0"/>
          <a:chOff x="0" y="0"/>
          <a:chExt cx="0" cy="0"/>
        </a:xfrm>
      </p:grpSpPr>
      <p:sp>
        <p:nvSpPr>
          <p:cNvPr id="171" name="Google Shape;171;p29"/>
          <p:cNvSpPr txBox="1">
            <a:spLocks noGrp="1"/>
          </p:cNvSpPr>
          <p:nvPr>
            <p:ph type="body" idx="1"/>
          </p:nvPr>
        </p:nvSpPr>
        <p:spPr>
          <a:xfrm>
            <a:off x="0" y="857250"/>
            <a:ext cx="3429000" cy="3429000"/>
          </a:xfrm>
          <a:prstGeom prst="rect">
            <a:avLst/>
          </a:prstGeom>
          <a:solidFill>
            <a:srgbClr val="E0301E"/>
          </a:solidFill>
          <a:ln>
            <a:noFill/>
          </a:ln>
        </p:spPr>
        <p:txBody>
          <a:bodyPr spcFirstLastPara="1" wrap="square" lIns="438900" tIns="1440000" rIns="252000" bIns="180000" anchor="t" anchorCtr="0">
            <a:noAutofit/>
          </a:bodyPr>
          <a:lstStyle>
            <a:lvl1pPr marL="342900" marR="0" lvl="0" indent="-171450" algn="l">
              <a:lnSpc>
                <a:spcPct val="90000"/>
              </a:lnSpc>
              <a:spcBef>
                <a:spcPts val="0"/>
              </a:spcBef>
              <a:spcAft>
                <a:spcPts val="0"/>
              </a:spcAft>
              <a:buClr>
                <a:schemeClr val="lt1"/>
              </a:buClr>
              <a:buSzPts val="2600"/>
              <a:buFont typeface="Arial"/>
              <a:buNone/>
              <a:defRPr sz="1950" b="0" i="0" u="none" strike="noStrike" cap="none">
                <a:solidFill>
                  <a:schemeClr val="lt1"/>
                </a:solidFill>
                <a:latin typeface="Georgia"/>
                <a:ea typeface="Georgia"/>
                <a:cs typeface="Georgia"/>
                <a:sym typeface="Georgia"/>
              </a:defRPr>
            </a:lvl1pPr>
            <a:lvl2pPr marL="685800" marR="0" lvl="1" indent="-171450" algn="l">
              <a:lnSpc>
                <a:spcPct val="100000"/>
              </a:lnSpc>
              <a:spcBef>
                <a:spcPts val="2250"/>
              </a:spcBef>
              <a:spcAft>
                <a:spcPts val="0"/>
              </a:spcAft>
              <a:buClr>
                <a:schemeClr val="lt1"/>
              </a:buClr>
              <a:buSzPts val="1600"/>
              <a:buFont typeface="Arial"/>
              <a:buNone/>
              <a:defRPr sz="1200" b="1" i="0" u="none" strike="noStrike" cap="none">
                <a:solidFill>
                  <a:schemeClr val="lt1"/>
                </a:solidFill>
                <a:latin typeface="Arial"/>
                <a:ea typeface="Arial"/>
                <a:cs typeface="Arial"/>
                <a:sym typeface="Arial"/>
              </a:defRPr>
            </a:lvl2pPr>
            <a:lvl3pPr marL="1028700" marR="0" lvl="2"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L="1371600" marR="0" lvl="3"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L="1714500" marR="0" lvl="4"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L="2057400" marR="0" lvl="5"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L="2400300" marR="0" lvl="6"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L="2743200" marR="0" lvl="7"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L="3086100" marR="0" lvl="8"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
        <p:nvSpPr>
          <p:cNvPr id="172" name="Google Shape;172;p29"/>
          <p:cNvSpPr/>
          <p:nvPr/>
        </p:nvSpPr>
        <p:spPr>
          <a:xfrm>
            <a:off x="332185" y="1217778"/>
            <a:ext cx="653654" cy="509588"/>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173" name="Google Shape;173;p29"/>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174" name="Google Shape;174;p29"/>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75" name="Google Shape;175;p29"/>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43442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CK__COVER ONLY">
  <p:cSld name="BLACK__COVER ONLY">
    <p:bg>
      <p:bgPr>
        <a:solidFill>
          <a:srgbClr val="0C0C0C"/>
        </a:solidFill>
        <a:effectLst/>
      </p:bgPr>
    </p:bg>
    <p:spTree>
      <p:nvGrpSpPr>
        <p:cNvPr id="1" name="Shape 96"/>
        <p:cNvGrpSpPr/>
        <p:nvPr/>
      </p:nvGrpSpPr>
      <p:grpSpPr>
        <a:xfrm>
          <a:off x="0" y="0"/>
          <a:ext cx="0" cy="0"/>
          <a:chOff x="0" y="0"/>
          <a:chExt cx="0" cy="0"/>
        </a:xfrm>
      </p:grpSpPr>
      <p:pic>
        <p:nvPicPr>
          <p:cNvPr id="97" name="Google Shape;97;p14"/>
          <p:cNvPicPr preferRelativeResize="0"/>
          <p:nvPr/>
        </p:nvPicPr>
        <p:blipFill/>
        <p:spPr>
          <a:xfrm>
            <a:off x="1588" y="1588"/>
            <a:ext cx="1587" cy="1587"/>
          </a:xfrm>
          <a:prstGeom prst="rect">
            <a:avLst/>
          </a:prstGeom>
          <a:solidFill>
            <a:srgbClr val="FFFFFF"/>
          </a:solidFill>
          <a:ln>
            <a:noFill/>
          </a:ln>
        </p:spPr>
      </p:pic>
      <p:sp>
        <p:nvSpPr>
          <p:cNvPr id="98" name="Google Shape;98;p14"/>
          <p:cNvSpPr/>
          <p:nvPr/>
        </p:nvSpPr>
        <p:spPr>
          <a:xfrm>
            <a:off x="3175" y="-15386"/>
            <a:ext cx="9140825" cy="1019966"/>
          </a:xfrm>
          <a:prstGeom prst="rect">
            <a:avLst/>
          </a:prstGeom>
          <a:solidFill>
            <a:schemeClr val="lt1"/>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99" name="Google Shape;99;p14"/>
          <p:cNvSpPr/>
          <p:nvPr/>
        </p:nvSpPr>
        <p:spPr>
          <a:xfrm rot="10800000" flipH="1">
            <a:off x="988220" y="1002507"/>
            <a:ext cx="178594" cy="99950"/>
          </a:xfrm>
          <a:prstGeom prst="triangle">
            <a:avLst>
              <a:gd name="adj" fmla="val 53573"/>
            </a:avLst>
          </a:prstGeom>
          <a:solidFill>
            <a:schemeClr val="lt1"/>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Arial"/>
              <a:ea typeface="Arial"/>
              <a:cs typeface="Arial"/>
              <a:sym typeface="Arial"/>
            </a:endParaRPr>
          </a:p>
        </p:txBody>
      </p:sp>
      <p:sp>
        <p:nvSpPr>
          <p:cNvPr id="100" name="Google Shape;100;p14"/>
          <p:cNvSpPr/>
          <p:nvPr/>
        </p:nvSpPr>
        <p:spPr>
          <a:xfrm>
            <a:off x="-3347" y="999819"/>
            <a:ext cx="9141568" cy="98425"/>
          </a:xfrm>
          <a:custGeom>
            <a:avLst/>
            <a:gdLst/>
            <a:ahLst/>
            <a:cxnLst/>
            <a:rect l="l" t="t" r="r" b="b"/>
            <a:pathLst>
              <a:path w="10475" h="10000" extrusionOk="0">
                <a:moveTo>
                  <a:pt x="10475" y="0"/>
                </a:moveTo>
                <a:lnTo>
                  <a:pt x="1334" y="0"/>
                </a:lnTo>
                <a:cubicBezTo>
                  <a:pt x="1303" y="3333"/>
                  <a:pt x="1272" y="6667"/>
                  <a:pt x="1242" y="10000"/>
                </a:cubicBezTo>
                <a:cubicBezTo>
                  <a:pt x="1207" y="6667"/>
                  <a:pt x="1172" y="3333"/>
                  <a:pt x="1138" y="0"/>
                </a:cubicBezTo>
                <a:lnTo>
                  <a:pt x="0" y="0"/>
                </a:lnTo>
              </a:path>
            </a:pathLst>
          </a:custGeom>
          <a:noFill/>
          <a:ln w="9525" cap="rnd" cmpd="sng">
            <a:solidFill>
              <a:schemeClr val="dk2"/>
            </a:solidFill>
            <a:prstDash val="solid"/>
            <a:round/>
            <a:headEnd type="none" w="sm" len="sm"/>
            <a:tailEnd type="none" w="sm" len="sm"/>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101" name="Google Shape;101;p14"/>
          <p:cNvSpPr txBox="1">
            <a:spLocks noGrp="1"/>
          </p:cNvSpPr>
          <p:nvPr>
            <p:ph type="ftr" idx="11"/>
          </p:nvPr>
        </p:nvSpPr>
        <p:spPr>
          <a:xfrm>
            <a:off x="309563" y="4901880"/>
            <a:ext cx="5400000" cy="92333"/>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SzPts val="1400"/>
              <a:buNone/>
              <a:defRPr sz="6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r>
              <a:rPr lang="en-US" dirty="0"/>
              <a:t>PwC</a:t>
            </a:r>
            <a:endParaRPr dirty="0"/>
          </a:p>
        </p:txBody>
      </p:sp>
      <p:sp>
        <p:nvSpPr>
          <p:cNvPr id="102" name="Google Shape;102;p14"/>
          <p:cNvSpPr txBox="1">
            <a:spLocks noGrp="1"/>
          </p:cNvSpPr>
          <p:nvPr>
            <p:ph type="sldNum" idx="12"/>
          </p:nvPr>
        </p:nvSpPr>
        <p:spPr>
          <a:xfrm>
            <a:off x="6700838" y="4901880"/>
            <a:ext cx="2133600" cy="92333"/>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103" name="Google Shape;103;p14"/>
          <p:cNvSpPr txBox="1">
            <a:spLocks noGrp="1"/>
          </p:cNvSpPr>
          <p:nvPr>
            <p:ph type="title"/>
          </p:nvPr>
        </p:nvSpPr>
        <p:spPr>
          <a:xfrm>
            <a:off x="309563" y="219984"/>
            <a:ext cx="8526462" cy="632450"/>
          </a:xfrm>
          <a:prstGeom prst="rect">
            <a:avLst/>
          </a:prstGeom>
          <a:noFill/>
          <a:ln>
            <a:noFill/>
          </a:ln>
        </p:spPr>
        <p:txBody>
          <a:bodyPr spcFirstLastPara="1" wrap="square" lIns="0" tIns="0" rIns="0" bIns="0" anchor="b" anchorCtr="0"/>
          <a:lstStyle>
            <a:lvl1pPr marR="0" lvl="0" algn="l" rtl="0">
              <a:spcBef>
                <a:spcPts val="0"/>
              </a:spcBef>
              <a:spcAft>
                <a:spcPts val="0"/>
              </a:spcAft>
              <a:buClr>
                <a:schemeClr val="dk1"/>
              </a:buClr>
              <a:buSzPts val="1800"/>
              <a:buFont typeface="Georgia"/>
              <a:buNone/>
              <a:defRPr sz="1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Quote 1 Image Orange">
  <p:cSld name="Quote 1 Image Orange">
    <p:bg>
      <p:bgPr>
        <a:solidFill>
          <a:srgbClr val="D04A02"/>
        </a:solidFill>
        <a:effectLst/>
      </p:bgPr>
    </p:bg>
    <p:spTree>
      <p:nvGrpSpPr>
        <p:cNvPr id="1" name="Shape 176"/>
        <p:cNvGrpSpPr/>
        <p:nvPr/>
      </p:nvGrpSpPr>
      <p:grpSpPr>
        <a:xfrm>
          <a:off x="0" y="0"/>
          <a:ext cx="0" cy="0"/>
          <a:chOff x="0" y="0"/>
          <a:chExt cx="0" cy="0"/>
        </a:xfrm>
      </p:grpSpPr>
      <p:sp>
        <p:nvSpPr>
          <p:cNvPr id="177" name="Google Shape;177;p30"/>
          <p:cNvSpPr/>
          <p:nvPr/>
        </p:nvSpPr>
        <p:spPr>
          <a:xfrm>
            <a:off x="4572000" y="0"/>
            <a:ext cx="4572000" cy="514350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178" name="Google Shape;178;p30"/>
          <p:cNvSpPr txBox="1">
            <a:spLocks noGrp="1"/>
          </p:cNvSpPr>
          <p:nvPr>
            <p:ph type="body" idx="1"/>
          </p:nvPr>
        </p:nvSpPr>
        <p:spPr>
          <a:xfrm>
            <a:off x="332185" y="1285875"/>
            <a:ext cx="3974625" cy="3343275"/>
          </a:xfrm>
          <a:prstGeom prst="rect">
            <a:avLst/>
          </a:prstGeom>
          <a:noFill/>
          <a:ln>
            <a:noFill/>
          </a:ln>
        </p:spPr>
        <p:txBody>
          <a:bodyPr spcFirstLastPara="1" wrap="square" lIns="0" tIns="0" rIns="0" bIns="0" anchor="t" anchorCtr="0">
            <a:noAutofit/>
          </a:bodyPr>
          <a:lstStyle>
            <a:lvl1pPr marL="342900" marR="0" lvl="0" indent="-171450" algn="l">
              <a:lnSpc>
                <a:spcPct val="85000"/>
              </a:lnSpc>
              <a:spcBef>
                <a:spcPts val="0"/>
              </a:spcBef>
              <a:spcAft>
                <a:spcPts val="0"/>
              </a:spcAft>
              <a:buClr>
                <a:schemeClr val="lt1"/>
              </a:buClr>
              <a:buSzPts val="3800"/>
              <a:buFont typeface="Arial"/>
              <a:buNone/>
              <a:defRPr sz="2850" b="0" i="0" u="none" strike="noStrike" cap="none">
                <a:solidFill>
                  <a:schemeClr val="lt1"/>
                </a:solidFill>
                <a:latin typeface="Georgia"/>
                <a:ea typeface="Georgia"/>
                <a:cs typeface="Georgia"/>
                <a:sym typeface="Georgia"/>
              </a:defRPr>
            </a:lvl1pPr>
            <a:lvl2pPr marL="685800" marR="0" lvl="1" indent="-171450" algn="l">
              <a:lnSpc>
                <a:spcPct val="100000"/>
              </a:lnSpc>
              <a:spcBef>
                <a:spcPts val="2250"/>
              </a:spcBef>
              <a:spcAft>
                <a:spcPts val="0"/>
              </a:spcAft>
              <a:buClr>
                <a:schemeClr val="lt1"/>
              </a:buClr>
              <a:buSzPts val="1600"/>
              <a:buFont typeface="Arial"/>
              <a:buNone/>
              <a:defRPr sz="1200" b="1" i="0" u="none" strike="noStrike" cap="none">
                <a:solidFill>
                  <a:schemeClr val="lt1"/>
                </a:solidFill>
                <a:latin typeface="Arial"/>
                <a:ea typeface="Arial"/>
                <a:cs typeface="Arial"/>
                <a:sym typeface="Arial"/>
              </a:defRPr>
            </a:lvl2pPr>
            <a:lvl3pPr marL="1028700" marR="0" lvl="2"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L="1371600" marR="0" lvl="3"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L="1714500" marR="0" lvl="4"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L="2057400" marR="0" lvl="5"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L="2400300" marR="0" lvl="6"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L="2743200" marR="0" lvl="7"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L="3086100" marR="0" lvl="8"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
        <p:nvSpPr>
          <p:cNvPr id="179" name="Google Shape;179;p30"/>
          <p:cNvSpPr/>
          <p:nvPr/>
        </p:nvSpPr>
        <p:spPr>
          <a:xfrm>
            <a:off x="332185" y="515251"/>
            <a:ext cx="653654" cy="509588"/>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180" name="Google Shape;180;p30"/>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181" name="Google Shape;181;p30"/>
          <p:cNvSpPr txBox="1"/>
          <p:nvPr/>
        </p:nvSpPr>
        <p:spPr>
          <a:xfrm>
            <a:off x="332185" y="4869180"/>
            <a:ext cx="4105350" cy="1028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50"/>
              <a:buFont typeface="Arial"/>
              <a:buNone/>
            </a:pPr>
            <a:r>
              <a:rPr lang="en-GB" sz="563" b="0" i="0" u="none" strike="noStrike" cap="none">
                <a:solidFill>
                  <a:schemeClr val="lt1"/>
                </a:solidFill>
                <a:latin typeface="Arial"/>
                <a:ea typeface="Arial"/>
                <a:cs typeface="Arial"/>
                <a:sym typeface="Arial"/>
              </a:rPr>
              <a:t>PwC</a:t>
            </a:r>
            <a:endParaRPr sz="1050" b="0" i="0" u="none" strike="noStrike" cap="none">
              <a:solidFill>
                <a:srgbClr val="000000"/>
              </a:solidFill>
              <a:latin typeface="Arial"/>
              <a:ea typeface="Arial"/>
              <a:cs typeface="Arial"/>
              <a:sym typeface="Arial"/>
            </a:endParaRPr>
          </a:p>
        </p:txBody>
      </p:sp>
      <p:sp>
        <p:nvSpPr>
          <p:cNvPr id="182" name="Google Shape;182;p30"/>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83" name="Google Shape;183;p30"/>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682952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Quote 1 Image">
  <p:cSld name="Quote 1 Image">
    <p:spTree>
      <p:nvGrpSpPr>
        <p:cNvPr id="1" name="Shape 184"/>
        <p:cNvGrpSpPr/>
        <p:nvPr/>
      </p:nvGrpSpPr>
      <p:grpSpPr>
        <a:xfrm>
          <a:off x="0" y="0"/>
          <a:ext cx="0" cy="0"/>
          <a:chOff x="0" y="0"/>
          <a:chExt cx="0" cy="0"/>
        </a:xfrm>
      </p:grpSpPr>
      <p:sp>
        <p:nvSpPr>
          <p:cNvPr id="185" name="Google Shape;185;p31"/>
          <p:cNvSpPr/>
          <p:nvPr/>
        </p:nvSpPr>
        <p:spPr>
          <a:xfrm>
            <a:off x="4572000" y="0"/>
            <a:ext cx="4572000" cy="514350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186" name="Google Shape;186;p31"/>
          <p:cNvSpPr txBox="1">
            <a:spLocks noGrp="1"/>
          </p:cNvSpPr>
          <p:nvPr>
            <p:ph type="body" idx="1"/>
          </p:nvPr>
        </p:nvSpPr>
        <p:spPr>
          <a:xfrm>
            <a:off x="332185" y="1285875"/>
            <a:ext cx="3974625" cy="3343275"/>
          </a:xfrm>
          <a:prstGeom prst="rect">
            <a:avLst/>
          </a:prstGeom>
          <a:noFill/>
          <a:ln>
            <a:noFill/>
          </a:ln>
        </p:spPr>
        <p:txBody>
          <a:bodyPr spcFirstLastPara="1" wrap="square" lIns="0" tIns="0" rIns="0" bIns="0" anchor="t" anchorCtr="0">
            <a:noAutofit/>
          </a:bodyPr>
          <a:lstStyle>
            <a:lvl1pPr marL="342900" marR="0" lvl="0" indent="-171450" algn="l">
              <a:lnSpc>
                <a:spcPct val="85000"/>
              </a:lnSpc>
              <a:spcBef>
                <a:spcPts val="0"/>
              </a:spcBef>
              <a:spcAft>
                <a:spcPts val="0"/>
              </a:spcAft>
              <a:buClr>
                <a:schemeClr val="dk1"/>
              </a:buClr>
              <a:buSzPts val="3800"/>
              <a:buFont typeface="Arial"/>
              <a:buNone/>
              <a:defRPr sz="2850" b="0" i="0" u="none" strike="noStrike" cap="none">
                <a:solidFill>
                  <a:schemeClr val="dk1"/>
                </a:solidFill>
                <a:latin typeface="Georgia"/>
                <a:ea typeface="Georgia"/>
                <a:cs typeface="Georgia"/>
                <a:sym typeface="Georgia"/>
              </a:defRPr>
            </a:lvl1pPr>
            <a:lvl2pPr marL="685800" marR="0" lvl="1" indent="-171450" algn="l">
              <a:lnSpc>
                <a:spcPct val="100000"/>
              </a:lnSpc>
              <a:spcBef>
                <a:spcPts val="2250"/>
              </a:spcBef>
              <a:spcAft>
                <a:spcPts val="0"/>
              </a:spcAft>
              <a:buClr>
                <a:schemeClr val="dk1"/>
              </a:buClr>
              <a:buSzPts val="1600"/>
              <a:buFont typeface="Arial"/>
              <a:buNone/>
              <a:defRPr sz="1200" b="1" i="0" u="none" strike="noStrike" cap="none">
                <a:solidFill>
                  <a:schemeClr val="dk1"/>
                </a:solidFill>
                <a:latin typeface="Arial"/>
                <a:ea typeface="Arial"/>
                <a:cs typeface="Arial"/>
                <a:sym typeface="Arial"/>
              </a:defRPr>
            </a:lvl2pPr>
            <a:lvl3pPr marL="1028700" marR="0" lvl="2"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L="1371600" marR="0" lvl="3"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L="2057400" marR="0" lvl="5"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L="2400300" marR="0" lvl="6"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L="2743200" marR="0" lvl="7"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L="3086100" marR="0" lvl="8"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187" name="Google Shape;187;p31"/>
          <p:cNvSpPr/>
          <p:nvPr/>
        </p:nvSpPr>
        <p:spPr>
          <a:xfrm>
            <a:off x="332185" y="515251"/>
            <a:ext cx="653654" cy="509588"/>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188" name="Google Shape;188;p31"/>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189" name="Google Shape;189;p31"/>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90" name="Google Shape;190;p31"/>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846101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91"/>
        <p:cNvGrpSpPr/>
        <p:nvPr/>
      </p:nvGrpSpPr>
      <p:grpSpPr>
        <a:xfrm>
          <a:off x="0" y="0"/>
          <a:ext cx="0" cy="0"/>
          <a:chOff x="0" y="0"/>
          <a:chExt cx="0" cy="0"/>
        </a:xfrm>
      </p:grpSpPr>
      <p:sp>
        <p:nvSpPr>
          <p:cNvPr id="192" name="Google Shape;192;p32"/>
          <p:cNvSpPr txBox="1">
            <a:spLocks noGrp="1"/>
          </p:cNvSpPr>
          <p:nvPr>
            <p:ph type="body" idx="1"/>
          </p:nvPr>
        </p:nvSpPr>
        <p:spPr>
          <a:xfrm>
            <a:off x="332186" y="1705928"/>
            <a:ext cx="7155225" cy="2923200"/>
          </a:xfrm>
          <a:prstGeom prst="rect">
            <a:avLst/>
          </a:prstGeom>
          <a:noFill/>
          <a:ln>
            <a:noFill/>
          </a:ln>
        </p:spPr>
        <p:txBody>
          <a:bodyPr spcFirstLastPara="1" wrap="square" lIns="0" tIns="0" rIns="0" bIns="0" anchor="t" anchorCtr="0">
            <a:noAutofit/>
          </a:bodyPr>
          <a:lstStyle>
            <a:lvl1pPr marL="342900" marR="0" lvl="0" indent="-171450" algn="l">
              <a:lnSpc>
                <a:spcPct val="85000"/>
              </a:lnSpc>
              <a:spcBef>
                <a:spcPts val="0"/>
              </a:spcBef>
              <a:spcAft>
                <a:spcPts val="0"/>
              </a:spcAft>
              <a:buClr>
                <a:schemeClr val="lt1"/>
              </a:buClr>
              <a:buSzPts val="3800"/>
              <a:buFont typeface="Arial"/>
              <a:buNone/>
              <a:defRPr sz="2850" b="0" i="0" u="none" strike="noStrike" cap="none">
                <a:solidFill>
                  <a:schemeClr val="lt1"/>
                </a:solidFill>
                <a:latin typeface="Georgia"/>
                <a:ea typeface="Georgia"/>
                <a:cs typeface="Georgia"/>
                <a:sym typeface="Georgia"/>
              </a:defRPr>
            </a:lvl1pPr>
            <a:lvl2pPr marL="685800" marR="0" lvl="1" indent="-171450" algn="l">
              <a:lnSpc>
                <a:spcPct val="100000"/>
              </a:lnSpc>
              <a:spcBef>
                <a:spcPts val="2250"/>
              </a:spcBef>
              <a:spcAft>
                <a:spcPts val="0"/>
              </a:spcAft>
              <a:buClr>
                <a:schemeClr val="lt1"/>
              </a:buClr>
              <a:buSzPts val="1600"/>
              <a:buFont typeface="Arial"/>
              <a:buNone/>
              <a:defRPr sz="1200" b="1" i="0" u="none" strike="noStrike" cap="none">
                <a:solidFill>
                  <a:schemeClr val="lt1"/>
                </a:solidFill>
                <a:latin typeface="Arial"/>
                <a:ea typeface="Arial"/>
                <a:cs typeface="Arial"/>
                <a:sym typeface="Arial"/>
              </a:defRPr>
            </a:lvl2pPr>
            <a:lvl3pPr marL="1028700" marR="0" lvl="2"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L="1371600" marR="0" lvl="3"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L="1714500" marR="0" lvl="4"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L="2057400" marR="0" lvl="5"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L="2400300" marR="0" lvl="6"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L="2743200" marR="0" lvl="7"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L="3086100" marR="0" lvl="8"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
        <p:nvSpPr>
          <p:cNvPr id="193" name="Google Shape;193;p32"/>
          <p:cNvSpPr/>
          <p:nvPr/>
        </p:nvSpPr>
        <p:spPr>
          <a:xfrm>
            <a:off x="332185" y="1022220"/>
            <a:ext cx="653654" cy="509588"/>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194" name="Google Shape;194;p32"/>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195" name="Google Shape;195;p32"/>
          <p:cNvSpPr txBox="1"/>
          <p:nvPr/>
        </p:nvSpPr>
        <p:spPr>
          <a:xfrm>
            <a:off x="332185" y="4869180"/>
            <a:ext cx="4105350" cy="1028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50"/>
              <a:buFont typeface="Arial"/>
              <a:buNone/>
            </a:pPr>
            <a:r>
              <a:rPr lang="en-GB" sz="563" b="0" i="0" u="none" strike="noStrike" cap="none">
                <a:solidFill>
                  <a:schemeClr val="lt1"/>
                </a:solidFill>
                <a:latin typeface="Arial"/>
                <a:ea typeface="Arial"/>
                <a:cs typeface="Arial"/>
                <a:sym typeface="Arial"/>
              </a:rPr>
              <a:t>PwC</a:t>
            </a:r>
            <a:endParaRPr sz="1050" b="0" i="0" u="none" strike="noStrike" cap="none">
              <a:solidFill>
                <a:srgbClr val="000000"/>
              </a:solidFill>
              <a:latin typeface="Arial"/>
              <a:ea typeface="Arial"/>
              <a:cs typeface="Arial"/>
              <a:sym typeface="Arial"/>
            </a:endParaRPr>
          </a:p>
        </p:txBody>
      </p:sp>
      <p:sp>
        <p:nvSpPr>
          <p:cNvPr id="196" name="Google Shape;196;p32"/>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197" name="Google Shape;197;p32"/>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July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4972320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Quote 2 Red">
  <p:cSld name="Quote 2 Red">
    <p:bg>
      <p:bgPr>
        <a:solidFill>
          <a:srgbClr val="E0301E"/>
        </a:solidFill>
        <a:effectLst/>
      </p:bgPr>
    </p:bg>
    <p:spTree>
      <p:nvGrpSpPr>
        <p:cNvPr id="1" name="Shape 198"/>
        <p:cNvGrpSpPr/>
        <p:nvPr/>
      </p:nvGrpSpPr>
      <p:grpSpPr>
        <a:xfrm>
          <a:off x="0" y="0"/>
          <a:ext cx="0" cy="0"/>
          <a:chOff x="0" y="0"/>
          <a:chExt cx="0" cy="0"/>
        </a:xfrm>
      </p:grpSpPr>
      <p:sp>
        <p:nvSpPr>
          <p:cNvPr id="199" name="Google Shape;199;p33"/>
          <p:cNvSpPr txBox="1">
            <a:spLocks noGrp="1"/>
          </p:cNvSpPr>
          <p:nvPr>
            <p:ph type="body" idx="1"/>
          </p:nvPr>
        </p:nvSpPr>
        <p:spPr>
          <a:xfrm>
            <a:off x="332186" y="1705928"/>
            <a:ext cx="7155225" cy="2923200"/>
          </a:xfrm>
          <a:prstGeom prst="rect">
            <a:avLst/>
          </a:prstGeom>
          <a:noFill/>
          <a:ln>
            <a:noFill/>
          </a:ln>
        </p:spPr>
        <p:txBody>
          <a:bodyPr spcFirstLastPara="1" wrap="square" lIns="0" tIns="0" rIns="0" bIns="0" anchor="t" anchorCtr="0">
            <a:noAutofit/>
          </a:bodyPr>
          <a:lstStyle>
            <a:lvl1pPr marL="342900" marR="0" lvl="0" indent="-171450" algn="l">
              <a:lnSpc>
                <a:spcPct val="85000"/>
              </a:lnSpc>
              <a:spcBef>
                <a:spcPts val="0"/>
              </a:spcBef>
              <a:spcAft>
                <a:spcPts val="0"/>
              </a:spcAft>
              <a:buClr>
                <a:schemeClr val="lt1"/>
              </a:buClr>
              <a:buSzPts val="3800"/>
              <a:buFont typeface="Arial"/>
              <a:buNone/>
              <a:defRPr sz="2850" b="0" i="0" u="none" strike="noStrike" cap="none">
                <a:solidFill>
                  <a:schemeClr val="lt1"/>
                </a:solidFill>
                <a:latin typeface="Georgia"/>
                <a:ea typeface="Georgia"/>
                <a:cs typeface="Georgia"/>
                <a:sym typeface="Georgia"/>
              </a:defRPr>
            </a:lvl1pPr>
            <a:lvl2pPr marL="685800" marR="0" lvl="1" indent="-171450" algn="l">
              <a:lnSpc>
                <a:spcPct val="100000"/>
              </a:lnSpc>
              <a:spcBef>
                <a:spcPts val="2250"/>
              </a:spcBef>
              <a:spcAft>
                <a:spcPts val="0"/>
              </a:spcAft>
              <a:buClr>
                <a:schemeClr val="lt1"/>
              </a:buClr>
              <a:buSzPts val="1600"/>
              <a:buFont typeface="Arial"/>
              <a:buNone/>
              <a:defRPr sz="1200" b="1" i="0" u="none" strike="noStrike" cap="none">
                <a:solidFill>
                  <a:schemeClr val="lt1"/>
                </a:solidFill>
                <a:latin typeface="Arial"/>
                <a:ea typeface="Arial"/>
                <a:cs typeface="Arial"/>
                <a:sym typeface="Arial"/>
              </a:defRPr>
            </a:lvl2pPr>
            <a:lvl3pPr marL="1028700" marR="0" lvl="2"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L="1371600" marR="0" lvl="3"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L="1714500" marR="0" lvl="4"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L="2057400" marR="0" lvl="5"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L="2400300" marR="0" lvl="6"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L="2743200" marR="0" lvl="7"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L="3086100" marR="0" lvl="8"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
        <p:nvSpPr>
          <p:cNvPr id="200" name="Google Shape;200;p33"/>
          <p:cNvSpPr/>
          <p:nvPr/>
        </p:nvSpPr>
        <p:spPr>
          <a:xfrm>
            <a:off x="332185" y="1022220"/>
            <a:ext cx="653654" cy="509588"/>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201" name="Google Shape;201;p33"/>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202" name="Google Shape;202;p33"/>
          <p:cNvSpPr txBox="1"/>
          <p:nvPr/>
        </p:nvSpPr>
        <p:spPr>
          <a:xfrm>
            <a:off x="332185" y="4869180"/>
            <a:ext cx="4105350" cy="1028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50"/>
              <a:buFont typeface="Arial"/>
              <a:buNone/>
            </a:pPr>
            <a:r>
              <a:rPr lang="en-GB" sz="563" b="0" i="0" u="none" strike="noStrike" cap="none">
                <a:solidFill>
                  <a:schemeClr val="lt1"/>
                </a:solidFill>
                <a:latin typeface="Arial"/>
                <a:ea typeface="Arial"/>
                <a:cs typeface="Arial"/>
                <a:sym typeface="Arial"/>
              </a:rPr>
              <a:t>PwC</a:t>
            </a:r>
            <a:endParaRPr sz="1050" b="0" i="0" u="none" strike="noStrike" cap="none">
              <a:solidFill>
                <a:srgbClr val="000000"/>
              </a:solidFill>
              <a:latin typeface="Arial"/>
              <a:ea typeface="Arial"/>
              <a:cs typeface="Arial"/>
              <a:sym typeface="Arial"/>
            </a:endParaRPr>
          </a:p>
        </p:txBody>
      </p:sp>
      <p:sp>
        <p:nvSpPr>
          <p:cNvPr id="203" name="Google Shape;203;p33"/>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204" name="Google Shape;204;p33"/>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July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63606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Quote 2 Rose">
  <p:cSld name="Quote 2 Rose">
    <p:bg>
      <p:bgPr>
        <a:solidFill>
          <a:srgbClr val="D93954"/>
        </a:solidFill>
        <a:effectLst/>
      </p:bgPr>
    </p:bg>
    <p:spTree>
      <p:nvGrpSpPr>
        <p:cNvPr id="1" name="Shape 205"/>
        <p:cNvGrpSpPr/>
        <p:nvPr/>
      </p:nvGrpSpPr>
      <p:grpSpPr>
        <a:xfrm>
          <a:off x="0" y="0"/>
          <a:ext cx="0" cy="0"/>
          <a:chOff x="0" y="0"/>
          <a:chExt cx="0" cy="0"/>
        </a:xfrm>
      </p:grpSpPr>
      <p:sp>
        <p:nvSpPr>
          <p:cNvPr id="206" name="Google Shape;206;p34"/>
          <p:cNvSpPr txBox="1">
            <a:spLocks noGrp="1"/>
          </p:cNvSpPr>
          <p:nvPr>
            <p:ph type="body" idx="1"/>
          </p:nvPr>
        </p:nvSpPr>
        <p:spPr>
          <a:xfrm>
            <a:off x="332186" y="1705928"/>
            <a:ext cx="7155225" cy="2923200"/>
          </a:xfrm>
          <a:prstGeom prst="rect">
            <a:avLst/>
          </a:prstGeom>
          <a:noFill/>
          <a:ln>
            <a:noFill/>
          </a:ln>
        </p:spPr>
        <p:txBody>
          <a:bodyPr spcFirstLastPara="1" wrap="square" lIns="0" tIns="0" rIns="0" bIns="0" anchor="t" anchorCtr="0">
            <a:noAutofit/>
          </a:bodyPr>
          <a:lstStyle>
            <a:lvl1pPr marL="342900" marR="0" lvl="0" indent="-171450" algn="l">
              <a:lnSpc>
                <a:spcPct val="85000"/>
              </a:lnSpc>
              <a:spcBef>
                <a:spcPts val="0"/>
              </a:spcBef>
              <a:spcAft>
                <a:spcPts val="0"/>
              </a:spcAft>
              <a:buClr>
                <a:schemeClr val="lt1"/>
              </a:buClr>
              <a:buSzPts val="3800"/>
              <a:buFont typeface="Arial"/>
              <a:buNone/>
              <a:defRPr sz="2850" b="0" i="0" u="none" strike="noStrike" cap="none">
                <a:solidFill>
                  <a:schemeClr val="lt1"/>
                </a:solidFill>
                <a:latin typeface="Georgia"/>
                <a:ea typeface="Georgia"/>
                <a:cs typeface="Georgia"/>
                <a:sym typeface="Georgia"/>
              </a:defRPr>
            </a:lvl1pPr>
            <a:lvl2pPr marL="685800" marR="0" lvl="1" indent="-171450" algn="l">
              <a:lnSpc>
                <a:spcPct val="100000"/>
              </a:lnSpc>
              <a:spcBef>
                <a:spcPts val="2250"/>
              </a:spcBef>
              <a:spcAft>
                <a:spcPts val="0"/>
              </a:spcAft>
              <a:buClr>
                <a:schemeClr val="lt1"/>
              </a:buClr>
              <a:buSzPts val="1600"/>
              <a:buFont typeface="Arial"/>
              <a:buNone/>
              <a:defRPr sz="1200" b="1" i="0" u="none" strike="noStrike" cap="none">
                <a:solidFill>
                  <a:schemeClr val="lt1"/>
                </a:solidFill>
                <a:latin typeface="Arial"/>
                <a:ea typeface="Arial"/>
                <a:cs typeface="Arial"/>
                <a:sym typeface="Arial"/>
              </a:defRPr>
            </a:lvl2pPr>
            <a:lvl3pPr marL="1028700" marR="0" lvl="2"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L="1371600" marR="0" lvl="3"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L="1714500" marR="0" lvl="4"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L="2057400" marR="0" lvl="5"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L="2400300" marR="0" lvl="6"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L="2743200" marR="0" lvl="7"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L="3086100" marR="0" lvl="8"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
        <p:nvSpPr>
          <p:cNvPr id="207" name="Google Shape;207;p34"/>
          <p:cNvSpPr/>
          <p:nvPr/>
        </p:nvSpPr>
        <p:spPr>
          <a:xfrm>
            <a:off x="332185" y="1022220"/>
            <a:ext cx="653654" cy="509588"/>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208" name="Google Shape;208;p34"/>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209" name="Google Shape;209;p34"/>
          <p:cNvSpPr txBox="1"/>
          <p:nvPr/>
        </p:nvSpPr>
        <p:spPr>
          <a:xfrm>
            <a:off x="332185" y="4869180"/>
            <a:ext cx="4105350" cy="1028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50"/>
              <a:buFont typeface="Arial"/>
              <a:buNone/>
            </a:pPr>
            <a:r>
              <a:rPr lang="en-GB" sz="563" b="0" i="0" u="none" strike="noStrike" cap="none">
                <a:solidFill>
                  <a:schemeClr val="lt1"/>
                </a:solidFill>
                <a:latin typeface="Arial"/>
                <a:ea typeface="Arial"/>
                <a:cs typeface="Arial"/>
                <a:sym typeface="Arial"/>
              </a:rPr>
              <a:t>PwC</a:t>
            </a:r>
            <a:endParaRPr sz="1050" b="0" i="0" u="none" strike="noStrike" cap="none">
              <a:solidFill>
                <a:srgbClr val="000000"/>
              </a:solidFill>
              <a:latin typeface="Arial"/>
              <a:ea typeface="Arial"/>
              <a:cs typeface="Arial"/>
              <a:sym typeface="Arial"/>
            </a:endParaRPr>
          </a:p>
        </p:txBody>
      </p:sp>
      <p:sp>
        <p:nvSpPr>
          <p:cNvPr id="210" name="Google Shape;210;p34"/>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211" name="Google Shape;211;p34"/>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July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362359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Quote 2 Grey">
  <p:cSld name="Quote 2 Grey">
    <p:bg>
      <p:bgPr>
        <a:solidFill>
          <a:srgbClr val="464646"/>
        </a:solidFill>
        <a:effectLst/>
      </p:bgPr>
    </p:bg>
    <p:spTree>
      <p:nvGrpSpPr>
        <p:cNvPr id="1" name="Shape 212"/>
        <p:cNvGrpSpPr/>
        <p:nvPr/>
      </p:nvGrpSpPr>
      <p:grpSpPr>
        <a:xfrm>
          <a:off x="0" y="0"/>
          <a:ext cx="0" cy="0"/>
          <a:chOff x="0" y="0"/>
          <a:chExt cx="0" cy="0"/>
        </a:xfrm>
      </p:grpSpPr>
      <p:sp>
        <p:nvSpPr>
          <p:cNvPr id="213" name="Google Shape;213;p35"/>
          <p:cNvSpPr txBox="1">
            <a:spLocks noGrp="1"/>
          </p:cNvSpPr>
          <p:nvPr>
            <p:ph type="body" idx="1"/>
          </p:nvPr>
        </p:nvSpPr>
        <p:spPr>
          <a:xfrm>
            <a:off x="332186" y="1705928"/>
            <a:ext cx="7155225" cy="2923200"/>
          </a:xfrm>
          <a:prstGeom prst="rect">
            <a:avLst/>
          </a:prstGeom>
          <a:noFill/>
          <a:ln>
            <a:noFill/>
          </a:ln>
        </p:spPr>
        <p:txBody>
          <a:bodyPr spcFirstLastPara="1" wrap="square" lIns="0" tIns="0" rIns="0" bIns="0" anchor="t" anchorCtr="0">
            <a:noAutofit/>
          </a:bodyPr>
          <a:lstStyle>
            <a:lvl1pPr marL="342900" marR="0" lvl="0" indent="-171450" algn="l">
              <a:lnSpc>
                <a:spcPct val="85000"/>
              </a:lnSpc>
              <a:spcBef>
                <a:spcPts val="0"/>
              </a:spcBef>
              <a:spcAft>
                <a:spcPts val="0"/>
              </a:spcAft>
              <a:buClr>
                <a:schemeClr val="lt1"/>
              </a:buClr>
              <a:buSzPts val="3800"/>
              <a:buFont typeface="Arial"/>
              <a:buNone/>
              <a:defRPr sz="2850" b="0" i="0" u="none" strike="noStrike" cap="none">
                <a:solidFill>
                  <a:schemeClr val="lt1"/>
                </a:solidFill>
                <a:latin typeface="Georgia"/>
                <a:ea typeface="Georgia"/>
                <a:cs typeface="Georgia"/>
                <a:sym typeface="Georgia"/>
              </a:defRPr>
            </a:lvl1pPr>
            <a:lvl2pPr marL="685800" marR="0" lvl="1" indent="-171450" algn="l">
              <a:lnSpc>
                <a:spcPct val="100000"/>
              </a:lnSpc>
              <a:spcBef>
                <a:spcPts val="2250"/>
              </a:spcBef>
              <a:spcAft>
                <a:spcPts val="0"/>
              </a:spcAft>
              <a:buClr>
                <a:schemeClr val="lt1"/>
              </a:buClr>
              <a:buSzPts val="1600"/>
              <a:buFont typeface="Arial"/>
              <a:buNone/>
              <a:defRPr sz="1200" b="1" i="0" u="none" strike="noStrike" cap="none">
                <a:solidFill>
                  <a:schemeClr val="lt1"/>
                </a:solidFill>
                <a:latin typeface="Arial"/>
                <a:ea typeface="Arial"/>
                <a:cs typeface="Arial"/>
                <a:sym typeface="Arial"/>
              </a:defRPr>
            </a:lvl2pPr>
            <a:lvl3pPr marL="1028700" marR="0" lvl="2"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L="1371600" marR="0" lvl="3"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L="1714500" marR="0" lvl="4"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L="2057400" marR="0" lvl="5"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L="2400300" marR="0" lvl="6"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L="2743200" marR="0" lvl="7"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L="3086100" marR="0" lvl="8"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
        <p:nvSpPr>
          <p:cNvPr id="214" name="Google Shape;214;p35"/>
          <p:cNvSpPr/>
          <p:nvPr/>
        </p:nvSpPr>
        <p:spPr>
          <a:xfrm>
            <a:off x="332185" y="1022220"/>
            <a:ext cx="653654" cy="509588"/>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215" name="Google Shape;215;p35"/>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216" name="Google Shape;216;p35"/>
          <p:cNvSpPr txBox="1"/>
          <p:nvPr/>
        </p:nvSpPr>
        <p:spPr>
          <a:xfrm>
            <a:off x="332185" y="4869180"/>
            <a:ext cx="4105350" cy="1028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50"/>
              <a:buFont typeface="Arial"/>
              <a:buNone/>
            </a:pPr>
            <a:r>
              <a:rPr lang="en-GB" sz="563" b="0" i="0" u="none" strike="noStrike" cap="none">
                <a:solidFill>
                  <a:schemeClr val="lt1"/>
                </a:solidFill>
                <a:latin typeface="Arial"/>
                <a:ea typeface="Arial"/>
                <a:cs typeface="Arial"/>
                <a:sym typeface="Arial"/>
              </a:rPr>
              <a:t>PwC</a:t>
            </a:r>
            <a:endParaRPr sz="1050" b="0" i="0" u="none" strike="noStrike" cap="none">
              <a:solidFill>
                <a:srgbClr val="000000"/>
              </a:solidFill>
              <a:latin typeface="Arial"/>
              <a:ea typeface="Arial"/>
              <a:cs typeface="Arial"/>
              <a:sym typeface="Arial"/>
            </a:endParaRPr>
          </a:p>
        </p:txBody>
      </p:sp>
      <p:sp>
        <p:nvSpPr>
          <p:cNvPr id="217" name="Google Shape;217;p35"/>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218" name="Google Shape;218;p35"/>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July 2020</a:t>
            </a:r>
            <a:endParaRPr sz="1050" b="0" i="0" u="none" strike="noStrike" cap="none">
              <a:solidFill>
                <a:srgbClr val="000000"/>
              </a:solidFill>
              <a:latin typeface="Arial"/>
              <a:ea typeface="Arial"/>
              <a:cs typeface="Arial"/>
              <a:sym typeface="Arial"/>
            </a:endParaRPr>
          </a:p>
        </p:txBody>
      </p:sp>
      <p:sp>
        <p:nvSpPr>
          <p:cNvPr id="219" name="Google Shape;219;p35"/>
          <p:cNvSpPr txBox="1">
            <a:spLocks noGrp="1"/>
          </p:cNvSpPr>
          <p:nvPr>
            <p:ph type="sldNum" idx="3"/>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220" name="Google Shape;220;p35"/>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July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1731659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221"/>
        <p:cNvGrpSpPr/>
        <p:nvPr/>
      </p:nvGrpSpPr>
      <p:grpSpPr>
        <a:xfrm>
          <a:off x="0" y="0"/>
          <a:ext cx="0" cy="0"/>
          <a:chOff x="0" y="0"/>
          <a:chExt cx="0" cy="0"/>
        </a:xfrm>
      </p:grpSpPr>
      <p:sp>
        <p:nvSpPr>
          <p:cNvPr id="222" name="Google Shape;222;p36"/>
          <p:cNvSpPr txBox="1">
            <a:spLocks noGrp="1"/>
          </p:cNvSpPr>
          <p:nvPr>
            <p:ph type="body" idx="1"/>
          </p:nvPr>
        </p:nvSpPr>
        <p:spPr>
          <a:xfrm>
            <a:off x="332186" y="1705928"/>
            <a:ext cx="7155225" cy="2923200"/>
          </a:xfrm>
          <a:prstGeom prst="rect">
            <a:avLst/>
          </a:prstGeom>
          <a:noFill/>
          <a:ln>
            <a:noFill/>
          </a:ln>
        </p:spPr>
        <p:txBody>
          <a:bodyPr spcFirstLastPara="1" wrap="square" lIns="0" tIns="0" rIns="0" bIns="0" anchor="t" anchorCtr="0">
            <a:noAutofit/>
          </a:bodyPr>
          <a:lstStyle>
            <a:lvl1pPr marL="342900" marR="0" lvl="0" indent="-171450" algn="l">
              <a:lnSpc>
                <a:spcPct val="85000"/>
              </a:lnSpc>
              <a:spcBef>
                <a:spcPts val="0"/>
              </a:spcBef>
              <a:spcAft>
                <a:spcPts val="0"/>
              </a:spcAft>
              <a:buClr>
                <a:schemeClr val="dk1"/>
              </a:buClr>
              <a:buSzPts val="3800"/>
              <a:buFont typeface="Arial"/>
              <a:buNone/>
              <a:defRPr sz="2850" b="0" i="0" u="none" strike="noStrike" cap="none">
                <a:solidFill>
                  <a:schemeClr val="dk1"/>
                </a:solidFill>
                <a:latin typeface="Georgia"/>
                <a:ea typeface="Georgia"/>
                <a:cs typeface="Georgia"/>
                <a:sym typeface="Georgia"/>
              </a:defRPr>
            </a:lvl1pPr>
            <a:lvl2pPr marL="685800" marR="0" lvl="1" indent="-171450" algn="l">
              <a:lnSpc>
                <a:spcPct val="100000"/>
              </a:lnSpc>
              <a:spcBef>
                <a:spcPts val="2250"/>
              </a:spcBef>
              <a:spcAft>
                <a:spcPts val="0"/>
              </a:spcAft>
              <a:buClr>
                <a:schemeClr val="dk1"/>
              </a:buClr>
              <a:buSzPts val="1600"/>
              <a:buFont typeface="Arial"/>
              <a:buNone/>
              <a:defRPr sz="1200" b="1" i="0" u="none" strike="noStrike" cap="none">
                <a:solidFill>
                  <a:schemeClr val="dk1"/>
                </a:solidFill>
                <a:latin typeface="Arial"/>
                <a:ea typeface="Arial"/>
                <a:cs typeface="Arial"/>
                <a:sym typeface="Arial"/>
              </a:defRPr>
            </a:lvl2pPr>
            <a:lvl3pPr marL="1028700" marR="0" lvl="2"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L="1371600" marR="0" lvl="3"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L="2057400" marR="0" lvl="5"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L="2400300" marR="0" lvl="6"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L="2743200" marR="0" lvl="7"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L="3086100" marR="0" lvl="8"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223" name="Google Shape;223;p36"/>
          <p:cNvSpPr/>
          <p:nvPr/>
        </p:nvSpPr>
        <p:spPr>
          <a:xfrm>
            <a:off x="332185" y="1022220"/>
            <a:ext cx="653654" cy="509588"/>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224" name="Google Shape;224;p36"/>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360914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27" name="Google Shape;227;p37"/>
          <p:cNvSpPr txBox="1">
            <a:spLocks noGrp="1"/>
          </p:cNvSpPr>
          <p:nvPr>
            <p:ph type="body" idx="1"/>
          </p:nvPr>
        </p:nvSpPr>
        <p:spPr>
          <a:xfrm>
            <a:off x="332185" y="1577340"/>
            <a:ext cx="5563800" cy="30552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28" name="Google Shape;228;p37"/>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82969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 Subtitle">
  <p:cSld name="Title and Content - Subtitle">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332185" y="322886"/>
            <a:ext cx="8479575"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31" name="Google Shape;231;p38"/>
          <p:cNvSpPr txBox="1">
            <a:spLocks noGrp="1"/>
          </p:cNvSpPr>
          <p:nvPr>
            <p:ph type="body" idx="1"/>
          </p:nvPr>
        </p:nvSpPr>
        <p:spPr>
          <a:xfrm>
            <a:off x="332185" y="1577579"/>
            <a:ext cx="55638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32" name="Google Shape;232;p38"/>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233" name="Google Shape;233;p38"/>
          <p:cNvSpPr txBox="1">
            <a:spLocks noGrp="1"/>
          </p:cNvSpPr>
          <p:nvPr>
            <p:ph type="subTitle" idx="2"/>
          </p:nvPr>
        </p:nvSpPr>
        <p:spPr>
          <a:xfrm>
            <a:off x="332184" y="700075"/>
            <a:ext cx="8479575"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192915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One Column Content">
  <p:cSld name="One Column Content">
    <p:spTree>
      <p:nvGrpSpPr>
        <p:cNvPr id="1" name="Shape 234"/>
        <p:cNvGrpSpPr/>
        <p:nvPr/>
      </p:nvGrpSpPr>
      <p:grpSpPr>
        <a:xfrm>
          <a:off x="0" y="0"/>
          <a:ext cx="0" cy="0"/>
          <a:chOff x="0" y="0"/>
          <a:chExt cx="0" cy="0"/>
        </a:xfrm>
      </p:grpSpPr>
      <p:sp>
        <p:nvSpPr>
          <p:cNvPr id="235" name="Google Shape;235;p39"/>
          <p:cNvSpPr txBox="1">
            <a:spLocks noGrp="1"/>
          </p:cNvSpPr>
          <p:nvPr>
            <p:ph type="body" idx="1"/>
          </p:nvPr>
        </p:nvSpPr>
        <p:spPr>
          <a:xfrm>
            <a:off x="332186"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36" name="Google Shape;236;p39"/>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37" name="Google Shape;237;p39"/>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9254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ver Slide - Emerging Tech Photo 1 ">
  <p:cSld name="Cover Slide - Emerging Tech Photo 1 ">
    <p:bg>
      <p:bgPr>
        <a:blipFill>
          <a:blip r:embed="rId2">
            <a:alphaModFix/>
          </a:blip>
          <a:stretch>
            <a:fillRect/>
          </a:stretch>
        </a:blipFill>
        <a:effectLst/>
      </p:bgPr>
    </p:bg>
    <p:spTree>
      <p:nvGrpSpPr>
        <p:cNvPr id="1" name="Shape 666"/>
        <p:cNvGrpSpPr/>
        <p:nvPr/>
      </p:nvGrpSpPr>
      <p:grpSpPr>
        <a:xfrm>
          <a:off x="0" y="0"/>
          <a:ext cx="0" cy="0"/>
          <a:chOff x="0" y="0"/>
          <a:chExt cx="0" cy="0"/>
        </a:xfrm>
      </p:grpSpPr>
      <p:sp>
        <p:nvSpPr>
          <p:cNvPr id="667" name="Shape 667"/>
          <p:cNvSpPr/>
          <p:nvPr/>
        </p:nvSpPr>
        <p:spPr>
          <a:xfrm>
            <a:off x="0" y="0"/>
            <a:ext cx="9144000" cy="5143500"/>
          </a:xfrm>
          <a:prstGeom prst="rect">
            <a:avLst/>
          </a:prstGeom>
          <a:solidFill>
            <a:srgbClr val="040404">
              <a:alpha val="7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669" name="Shape 669"/>
          <p:cNvSpPr txBox="1">
            <a:spLocks noGrp="1"/>
          </p:cNvSpPr>
          <p:nvPr>
            <p:ph type="subTitle" idx="1"/>
          </p:nvPr>
        </p:nvSpPr>
        <p:spPr>
          <a:xfrm>
            <a:off x="5910600" y="4263925"/>
            <a:ext cx="2895600" cy="228600"/>
          </a:xfrm>
          <a:prstGeom prst="rect">
            <a:avLst/>
          </a:prstGeom>
        </p:spPr>
        <p:txBody>
          <a:bodyPr spcFirstLastPara="1" wrap="square" lIns="91425" tIns="91425" rIns="91425" bIns="91425" anchor="t" anchorCtr="0"/>
          <a:lstStyle>
            <a:lvl1pPr lvl="0" algn="r" rtl="0">
              <a:spcBef>
                <a:spcPts val="360"/>
              </a:spcBef>
              <a:spcAft>
                <a:spcPts val="0"/>
              </a:spcAft>
              <a:buNone/>
              <a:defRPr sz="1200">
                <a:solidFill>
                  <a:srgbClr val="FFFFFF"/>
                </a:solidFill>
              </a:defRPr>
            </a:lvl1pPr>
            <a:lvl2pPr lvl="1" algn="r" rtl="0">
              <a:spcBef>
                <a:spcPts val="360"/>
              </a:spcBef>
              <a:spcAft>
                <a:spcPts val="0"/>
              </a:spcAft>
              <a:buNone/>
              <a:defRPr sz="1200">
                <a:solidFill>
                  <a:srgbClr val="FFFFFF"/>
                </a:solidFill>
              </a:defRPr>
            </a:lvl2pPr>
            <a:lvl3pPr lvl="2" algn="r" rtl="0">
              <a:spcBef>
                <a:spcPts val="360"/>
              </a:spcBef>
              <a:spcAft>
                <a:spcPts val="0"/>
              </a:spcAft>
              <a:buNone/>
              <a:defRPr sz="1200">
                <a:solidFill>
                  <a:srgbClr val="FFFFFF"/>
                </a:solidFill>
              </a:defRPr>
            </a:lvl3pPr>
            <a:lvl4pPr lvl="3" algn="r" rtl="0">
              <a:spcBef>
                <a:spcPts val="360"/>
              </a:spcBef>
              <a:spcAft>
                <a:spcPts val="0"/>
              </a:spcAft>
              <a:buNone/>
              <a:defRPr sz="1200">
                <a:solidFill>
                  <a:srgbClr val="FFFFFF"/>
                </a:solidFill>
              </a:defRPr>
            </a:lvl4pPr>
            <a:lvl5pPr lvl="4" algn="r" rtl="0">
              <a:spcBef>
                <a:spcPts val="360"/>
              </a:spcBef>
              <a:spcAft>
                <a:spcPts val="0"/>
              </a:spcAft>
              <a:buNone/>
              <a:defRPr sz="1200">
                <a:solidFill>
                  <a:srgbClr val="FFFFFF"/>
                </a:solidFill>
              </a:defRPr>
            </a:lvl5pPr>
            <a:lvl6pPr lvl="5" algn="r" rtl="0">
              <a:spcBef>
                <a:spcPts val="360"/>
              </a:spcBef>
              <a:spcAft>
                <a:spcPts val="0"/>
              </a:spcAft>
              <a:buNone/>
              <a:defRPr sz="1200">
                <a:solidFill>
                  <a:srgbClr val="FFFFFF"/>
                </a:solidFill>
              </a:defRPr>
            </a:lvl6pPr>
            <a:lvl7pPr lvl="6" algn="r" rtl="0">
              <a:spcBef>
                <a:spcPts val="360"/>
              </a:spcBef>
              <a:spcAft>
                <a:spcPts val="0"/>
              </a:spcAft>
              <a:buNone/>
              <a:defRPr sz="1200">
                <a:solidFill>
                  <a:srgbClr val="FFFFFF"/>
                </a:solidFill>
              </a:defRPr>
            </a:lvl7pPr>
            <a:lvl8pPr lvl="7" algn="r" rtl="0">
              <a:spcBef>
                <a:spcPts val="360"/>
              </a:spcBef>
              <a:spcAft>
                <a:spcPts val="0"/>
              </a:spcAft>
              <a:buNone/>
              <a:defRPr sz="1200">
                <a:solidFill>
                  <a:srgbClr val="FFFFFF"/>
                </a:solidFill>
              </a:defRPr>
            </a:lvl8pPr>
            <a:lvl9pPr lvl="8" algn="r" rtl="0">
              <a:spcBef>
                <a:spcPts val="360"/>
              </a:spcBef>
              <a:spcAft>
                <a:spcPts val="0"/>
              </a:spcAft>
              <a:buNone/>
              <a:defRPr sz="1200">
                <a:solidFill>
                  <a:srgbClr val="FFFFFF"/>
                </a:solidFill>
              </a:defRPr>
            </a:lvl9pPr>
          </a:lstStyle>
          <a:p>
            <a:endParaRPr/>
          </a:p>
        </p:txBody>
      </p:sp>
      <p:pic>
        <p:nvPicPr>
          <p:cNvPr id="670" name="Shape 670" descr="C:\Users\OFFICE~1\AppData\Local\Temp\vmware-Office ROI\VMwareDnD\d95b34d1\pwc_logo_white.png"/>
          <p:cNvPicPr preferRelativeResize="0"/>
          <p:nvPr/>
        </p:nvPicPr>
        <p:blipFill rotWithShape="1">
          <a:blip r:embed="rId3">
            <a:alphaModFix/>
          </a:blip>
          <a:srcRect/>
          <a:stretch/>
        </p:blipFill>
        <p:spPr>
          <a:xfrm>
            <a:off x="228593" y="4360323"/>
            <a:ext cx="768000" cy="583800"/>
          </a:xfrm>
          <a:prstGeom prst="rect">
            <a:avLst/>
          </a:prstGeom>
          <a:noFill/>
          <a:ln>
            <a:noFill/>
          </a:ln>
        </p:spPr>
      </p:pic>
      <p:sp>
        <p:nvSpPr>
          <p:cNvPr id="672" name="Shape 672"/>
          <p:cNvSpPr txBox="1">
            <a:spLocks noGrp="1"/>
          </p:cNvSpPr>
          <p:nvPr>
            <p:ph type="title"/>
          </p:nvPr>
        </p:nvSpPr>
        <p:spPr>
          <a:xfrm>
            <a:off x="315875" y="1747175"/>
            <a:ext cx="6731400" cy="977100"/>
          </a:xfrm>
          <a:prstGeom prst="rect">
            <a:avLst/>
          </a:prstGeom>
        </p:spPr>
        <p:txBody>
          <a:bodyPr spcFirstLastPara="1" wrap="square" lIns="91425" tIns="91425" rIns="91425" bIns="91425" anchor="t" anchorCtr="0"/>
          <a:lstStyle>
            <a:lvl1pPr lvl="0" rtl="0">
              <a:spcBef>
                <a:spcPts val="0"/>
              </a:spcBef>
              <a:spcAft>
                <a:spcPts val="0"/>
              </a:spcAft>
              <a:buNone/>
              <a:defRPr sz="3200">
                <a:solidFill>
                  <a:schemeClr val="dk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Shape 673"/>
          <p:cNvSpPr txBox="1">
            <a:spLocks noGrp="1"/>
          </p:cNvSpPr>
          <p:nvPr>
            <p:ph type="subTitle" idx="2"/>
          </p:nvPr>
        </p:nvSpPr>
        <p:spPr>
          <a:xfrm>
            <a:off x="315875" y="2268500"/>
            <a:ext cx="5488800" cy="790200"/>
          </a:xfrm>
          <a:prstGeom prst="rect">
            <a:avLst/>
          </a:prstGeom>
        </p:spPr>
        <p:txBody>
          <a:bodyPr spcFirstLastPara="1" wrap="square" lIns="91425" tIns="91425" rIns="91425" bIns="91425" anchor="t" anchorCtr="0"/>
          <a:lstStyle>
            <a:lvl1pPr lvl="0" rtl="0">
              <a:spcBef>
                <a:spcPts val="360"/>
              </a:spcBef>
              <a:spcAft>
                <a:spcPts val="0"/>
              </a:spcAft>
              <a:buNone/>
              <a:defRPr sz="2800">
                <a:solidFill>
                  <a:srgbClr val="FFFFFF"/>
                </a:solidFill>
              </a:defRPr>
            </a:lvl1pPr>
            <a:lvl2pPr lvl="1" rtl="0">
              <a:spcBef>
                <a:spcPts val="360"/>
              </a:spcBef>
              <a:spcAft>
                <a:spcPts val="0"/>
              </a:spcAft>
              <a:buNone/>
              <a:defRPr/>
            </a:lvl2pPr>
            <a:lvl3pPr lvl="2" rtl="0">
              <a:spcBef>
                <a:spcPts val="360"/>
              </a:spcBef>
              <a:spcAft>
                <a:spcPts val="0"/>
              </a:spcAft>
              <a:buNone/>
              <a:defRPr/>
            </a:lvl3pPr>
            <a:lvl4pPr lvl="3" rtl="0">
              <a:spcBef>
                <a:spcPts val="360"/>
              </a:spcBef>
              <a:spcAft>
                <a:spcPts val="0"/>
              </a:spcAft>
              <a:buNone/>
              <a:defRPr/>
            </a:lvl4pPr>
            <a:lvl5pPr lvl="4" rtl="0">
              <a:spcBef>
                <a:spcPts val="360"/>
              </a:spcBef>
              <a:spcAft>
                <a:spcPts val="0"/>
              </a:spcAft>
              <a:buNone/>
              <a:defRPr/>
            </a:lvl5pPr>
            <a:lvl6pPr lvl="5" rtl="0">
              <a:spcBef>
                <a:spcPts val="360"/>
              </a:spcBef>
              <a:spcAft>
                <a:spcPts val="0"/>
              </a:spcAft>
              <a:buNone/>
              <a:defRPr/>
            </a:lvl6pPr>
            <a:lvl7pPr lvl="6" rtl="0">
              <a:spcBef>
                <a:spcPts val="360"/>
              </a:spcBef>
              <a:spcAft>
                <a:spcPts val="0"/>
              </a:spcAft>
              <a:buNone/>
              <a:defRPr/>
            </a:lvl7pPr>
            <a:lvl8pPr lvl="7" rtl="0">
              <a:spcBef>
                <a:spcPts val="360"/>
              </a:spcBef>
              <a:spcAft>
                <a:spcPts val="0"/>
              </a:spcAft>
              <a:buNone/>
              <a:defRPr/>
            </a:lvl8pPr>
            <a:lvl9pPr lvl="8" rtl="0">
              <a:spcBef>
                <a:spcPts val="360"/>
              </a:spcBef>
              <a:spcAft>
                <a:spcPts val="0"/>
              </a:spcAft>
              <a:buNone/>
              <a:defRPr/>
            </a:lvl9pPr>
          </a:lstStyle>
          <a:p>
            <a:endParaRPr/>
          </a:p>
        </p:txBody>
      </p:sp>
      <p:sp>
        <p:nvSpPr>
          <p:cNvPr id="674" name="Shape 674"/>
          <p:cNvSpPr txBox="1">
            <a:spLocks noGrp="1"/>
          </p:cNvSpPr>
          <p:nvPr>
            <p:ph type="subTitle" idx="3"/>
          </p:nvPr>
        </p:nvSpPr>
        <p:spPr>
          <a:xfrm>
            <a:off x="6291600" y="4553025"/>
            <a:ext cx="2514600" cy="304800"/>
          </a:xfrm>
          <a:prstGeom prst="rect">
            <a:avLst/>
          </a:prstGeom>
        </p:spPr>
        <p:txBody>
          <a:bodyPr spcFirstLastPara="1" wrap="square" lIns="91425" tIns="91425" rIns="91425" bIns="91425" anchor="t" anchorCtr="0"/>
          <a:lstStyle>
            <a:lvl1pPr lvl="0" algn="r" rtl="0">
              <a:spcBef>
                <a:spcPts val="360"/>
              </a:spcBef>
              <a:spcAft>
                <a:spcPts val="0"/>
              </a:spcAft>
              <a:buNone/>
              <a:defRPr sz="600">
                <a:solidFill>
                  <a:srgbClr val="FFFFFF"/>
                </a:solidFill>
              </a:defRPr>
            </a:lvl1pPr>
            <a:lvl2pPr lvl="1" algn="r" rtl="0">
              <a:spcBef>
                <a:spcPts val="360"/>
              </a:spcBef>
              <a:spcAft>
                <a:spcPts val="0"/>
              </a:spcAft>
              <a:buNone/>
              <a:defRPr i="1"/>
            </a:lvl2pPr>
            <a:lvl3pPr lvl="2" algn="r" rtl="0">
              <a:spcBef>
                <a:spcPts val="360"/>
              </a:spcBef>
              <a:spcAft>
                <a:spcPts val="0"/>
              </a:spcAft>
              <a:buNone/>
              <a:defRPr i="1"/>
            </a:lvl3pPr>
            <a:lvl4pPr lvl="3" algn="r" rtl="0">
              <a:spcBef>
                <a:spcPts val="360"/>
              </a:spcBef>
              <a:spcAft>
                <a:spcPts val="0"/>
              </a:spcAft>
              <a:buNone/>
              <a:defRPr i="1"/>
            </a:lvl4pPr>
            <a:lvl5pPr lvl="4" algn="r" rtl="0">
              <a:spcBef>
                <a:spcPts val="360"/>
              </a:spcBef>
              <a:spcAft>
                <a:spcPts val="0"/>
              </a:spcAft>
              <a:buNone/>
              <a:defRPr i="1"/>
            </a:lvl5pPr>
            <a:lvl6pPr lvl="5" algn="r" rtl="0">
              <a:spcBef>
                <a:spcPts val="360"/>
              </a:spcBef>
              <a:spcAft>
                <a:spcPts val="0"/>
              </a:spcAft>
              <a:buNone/>
              <a:defRPr i="1"/>
            </a:lvl6pPr>
            <a:lvl7pPr lvl="6" algn="r" rtl="0">
              <a:spcBef>
                <a:spcPts val="360"/>
              </a:spcBef>
              <a:spcAft>
                <a:spcPts val="0"/>
              </a:spcAft>
              <a:buNone/>
              <a:defRPr i="1"/>
            </a:lvl7pPr>
            <a:lvl8pPr lvl="7" algn="r" rtl="0">
              <a:spcBef>
                <a:spcPts val="360"/>
              </a:spcBef>
              <a:spcAft>
                <a:spcPts val="0"/>
              </a:spcAft>
              <a:buNone/>
              <a:defRPr i="1"/>
            </a:lvl8pPr>
            <a:lvl9pPr lvl="8" algn="r" rtl="0">
              <a:spcBef>
                <a:spcPts val="360"/>
              </a:spcBef>
              <a:spcAft>
                <a:spcPts val="0"/>
              </a:spcAft>
              <a:buNone/>
              <a:defRPr i="1"/>
            </a:lvl9pPr>
          </a:lstStyle>
          <a:p>
            <a:endParaRPr/>
          </a:p>
        </p:txBody>
      </p:sp>
      <p:sp>
        <p:nvSpPr>
          <p:cNvPr id="675" name="Shape 675"/>
          <p:cNvSpPr txBox="1">
            <a:spLocks noGrp="1"/>
          </p:cNvSpPr>
          <p:nvPr>
            <p:ph type="subTitle" idx="4"/>
          </p:nvPr>
        </p:nvSpPr>
        <p:spPr>
          <a:xfrm>
            <a:off x="6291600" y="4649675"/>
            <a:ext cx="2514600" cy="304800"/>
          </a:xfrm>
          <a:prstGeom prst="rect">
            <a:avLst/>
          </a:prstGeom>
        </p:spPr>
        <p:txBody>
          <a:bodyPr spcFirstLastPara="1" wrap="square" lIns="91425" tIns="91425" rIns="91425" bIns="91425" anchor="t" anchorCtr="0"/>
          <a:lstStyle>
            <a:lvl1pPr lvl="0" algn="r" rtl="0">
              <a:spcBef>
                <a:spcPts val="360"/>
              </a:spcBef>
              <a:spcAft>
                <a:spcPts val="0"/>
              </a:spcAft>
              <a:buNone/>
              <a:defRPr sz="600" i="1">
                <a:solidFill>
                  <a:srgbClr val="FFFFFF"/>
                </a:solidFill>
              </a:defRPr>
            </a:lvl1pPr>
            <a:lvl2pPr lvl="1" algn="r" rtl="0">
              <a:spcBef>
                <a:spcPts val="360"/>
              </a:spcBef>
              <a:spcAft>
                <a:spcPts val="0"/>
              </a:spcAft>
              <a:buNone/>
              <a:defRPr/>
            </a:lvl2pPr>
            <a:lvl3pPr lvl="2" algn="r" rtl="0">
              <a:spcBef>
                <a:spcPts val="360"/>
              </a:spcBef>
              <a:spcAft>
                <a:spcPts val="0"/>
              </a:spcAft>
              <a:buNone/>
              <a:defRPr/>
            </a:lvl3pPr>
            <a:lvl4pPr lvl="3" algn="r" rtl="0">
              <a:spcBef>
                <a:spcPts val="360"/>
              </a:spcBef>
              <a:spcAft>
                <a:spcPts val="0"/>
              </a:spcAft>
              <a:buNone/>
              <a:defRPr/>
            </a:lvl4pPr>
            <a:lvl5pPr lvl="4" algn="r" rtl="0">
              <a:spcBef>
                <a:spcPts val="360"/>
              </a:spcBef>
              <a:spcAft>
                <a:spcPts val="0"/>
              </a:spcAft>
              <a:buNone/>
              <a:defRPr/>
            </a:lvl5pPr>
            <a:lvl6pPr lvl="5" algn="r" rtl="0">
              <a:spcBef>
                <a:spcPts val="360"/>
              </a:spcBef>
              <a:spcAft>
                <a:spcPts val="0"/>
              </a:spcAft>
              <a:buNone/>
              <a:defRPr/>
            </a:lvl6pPr>
            <a:lvl7pPr lvl="6" algn="r" rtl="0">
              <a:spcBef>
                <a:spcPts val="360"/>
              </a:spcBef>
              <a:spcAft>
                <a:spcPts val="0"/>
              </a:spcAft>
              <a:buNone/>
              <a:defRPr/>
            </a:lvl7pPr>
            <a:lvl8pPr lvl="7" algn="r" rtl="0">
              <a:spcBef>
                <a:spcPts val="360"/>
              </a:spcBef>
              <a:spcAft>
                <a:spcPts val="0"/>
              </a:spcAft>
              <a:buNone/>
              <a:defRPr/>
            </a:lvl8pPr>
            <a:lvl9pPr lvl="8" algn="r" rtl="0">
              <a:spcBef>
                <a:spcPts val="360"/>
              </a:spcBef>
              <a:spcAft>
                <a:spcPts val="0"/>
              </a:spcAft>
              <a:buNone/>
              <a:defRPr/>
            </a:lvl9pPr>
          </a:lstStyle>
          <a:p>
            <a:endParaRPr/>
          </a:p>
        </p:txBody>
      </p:sp>
    </p:spTree>
    <p:extLst>
      <p:ext uri="{BB962C8B-B14F-4D97-AF65-F5344CB8AC3E}">
        <p14:creationId xmlns:p14="http://schemas.microsoft.com/office/powerpoint/2010/main" val="32929717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38"/>
        <p:cNvGrpSpPr/>
        <p:nvPr/>
      </p:nvGrpSpPr>
      <p:grpSpPr>
        <a:xfrm>
          <a:off x="0" y="0"/>
          <a:ext cx="0" cy="0"/>
          <a:chOff x="0" y="0"/>
          <a:chExt cx="0" cy="0"/>
        </a:xfrm>
      </p:grpSpPr>
      <p:sp>
        <p:nvSpPr>
          <p:cNvPr id="239" name="Google Shape;239;p40"/>
          <p:cNvSpPr txBox="1">
            <a:spLocks noGrp="1"/>
          </p:cNvSpPr>
          <p:nvPr>
            <p:ph type="body" idx="1"/>
          </p:nvPr>
        </p:nvSpPr>
        <p:spPr>
          <a:xfrm>
            <a:off x="332185" y="1577579"/>
            <a:ext cx="410535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40" name="Google Shape;240;p40"/>
          <p:cNvSpPr txBox="1">
            <a:spLocks noGrp="1"/>
          </p:cNvSpPr>
          <p:nvPr>
            <p:ph type="body" idx="2"/>
          </p:nvPr>
        </p:nvSpPr>
        <p:spPr>
          <a:xfrm>
            <a:off x="4706541" y="1577579"/>
            <a:ext cx="410535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41" name="Google Shape;241;p40"/>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42" name="Google Shape;242;p40"/>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029471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43"/>
        <p:cNvGrpSpPr/>
        <p:nvPr/>
      </p:nvGrpSpPr>
      <p:grpSpPr>
        <a:xfrm>
          <a:off x="0" y="0"/>
          <a:ext cx="0" cy="0"/>
          <a:chOff x="0" y="0"/>
          <a:chExt cx="0" cy="0"/>
        </a:xfrm>
      </p:grpSpPr>
      <p:sp>
        <p:nvSpPr>
          <p:cNvPr id="244" name="Google Shape;244;p41"/>
          <p:cNvSpPr txBox="1">
            <a:spLocks noGrp="1"/>
          </p:cNvSpPr>
          <p:nvPr>
            <p:ph type="body" idx="1"/>
          </p:nvPr>
        </p:nvSpPr>
        <p:spPr>
          <a:xfrm>
            <a:off x="332185"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45" name="Google Shape;245;p41"/>
          <p:cNvSpPr txBox="1">
            <a:spLocks noGrp="1"/>
          </p:cNvSpPr>
          <p:nvPr>
            <p:ph type="body" idx="2"/>
          </p:nvPr>
        </p:nvSpPr>
        <p:spPr>
          <a:xfrm>
            <a:off x="3249216"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46" name="Google Shape;246;p41"/>
          <p:cNvSpPr txBox="1">
            <a:spLocks noGrp="1"/>
          </p:cNvSpPr>
          <p:nvPr>
            <p:ph type="body" idx="3"/>
          </p:nvPr>
        </p:nvSpPr>
        <p:spPr>
          <a:xfrm>
            <a:off x="6165057"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47" name="Google Shape;247;p41"/>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48" name="Google Shape;248;p41"/>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750859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249"/>
        <p:cNvGrpSpPr/>
        <p:nvPr/>
      </p:nvGrpSpPr>
      <p:grpSpPr>
        <a:xfrm>
          <a:off x="0" y="0"/>
          <a:ext cx="0" cy="0"/>
          <a:chOff x="0" y="0"/>
          <a:chExt cx="0" cy="0"/>
        </a:xfrm>
      </p:grpSpPr>
      <p:sp>
        <p:nvSpPr>
          <p:cNvPr id="250" name="Google Shape;250;p42"/>
          <p:cNvSpPr txBox="1">
            <a:spLocks noGrp="1"/>
          </p:cNvSpPr>
          <p:nvPr>
            <p:ph type="body" idx="1"/>
          </p:nvPr>
        </p:nvSpPr>
        <p:spPr>
          <a:xfrm>
            <a:off x="332185" y="1577579"/>
            <a:ext cx="19170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51" name="Google Shape;251;p42"/>
          <p:cNvSpPr txBox="1">
            <a:spLocks noGrp="1"/>
          </p:cNvSpPr>
          <p:nvPr>
            <p:ph type="body" idx="2"/>
          </p:nvPr>
        </p:nvSpPr>
        <p:spPr>
          <a:xfrm>
            <a:off x="2520460" y="1577579"/>
            <a:ext cx="19170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52" name="Google Shape;252;p42"/>
          <p:cNvSpPr txBox="1">
            <a:spLocks noGrp="1"/>
          </p:cNvSpPr>
          <p:nvPr>
            <p:ph type="body" idx="3"/>
          </p:nvPr>
        </p:nvSpPr>
        <p:spPr>
          <a:xfrm>
            <a:off x="4706541" y="1577579"/>
            <a:ext cx="19170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53" name="Google Shape;253;p42"/>
          <p:cNvSpPr txBox="1">
            <a:spLocks noGrp="1"/>
          </p:cNvSpPr>
          <p:nvPr>
            <p:ph type="body" idx="4"/>
          </p:nvPr>
        </p:nvSpPr>
        <p:spPr>
          <a:xfrm>
            <a:off x="6892622" y="1577579"/>
            <a:ext cx="19170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54" name="Google Shape;254;p42"/>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55" name="Google Shape;255;p42"/>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019898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Five Content">
  <p:cSld name="Five Content">
    <p:spTree>
      <p:nvGrpSpPr>
        <p:cNvPr id="1" name="Shape 256"/>
        <p:cNvGrpSpPr/>
        <p:nvPr/>
      </p:nvGrpSpPr>
      <p:grpSpPr>
        <a:xfrm>
          <a:off x="0" y="0"/>
          <a:ext cx="0" cy="0"/>
          <a:chOff x="0" y="0"/>
          <a:chExt cx="0" cy="0"/>
        </a:xfrm>
      </p:grpSpPr>
      <p:sp>
        <p:nvSpPr>
          <p:cNvPr id="257" name="Google Shape;257;p43"/>
          <p:cNvSpPr txBox="1">
            <a:spLocks noGrp="1"/>
          </p:cNvSpPr>
          <p:nvPr>
            <p:ph type="body" idx="1"/>
          </p:nvPr>
        </p:nvSpPr>
        <p:spPr>
          <a:xfrm>
            <a:off x="332185" y="1577579"/>
            <a:ext cx="14796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58" name="Google Shape;258;p43"/>
          <p:cNvSpPr txBox="1">
            <a:spLocks noGrp="1"/>
          </p:cNvSpPr>
          <p:nvPr>
            <p:ph type="body" idx="2"/>
          </p:nvPr>
        </p:nvSpPr>
        <p:spPr>
          <a:xfrm>
            <a:off x="2082784" y="1577579"/>
            <a:ext cx="14796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59" name="Google Shape;259;p43"/>
          <p:cNvSpPr txBox="1">
            <a:spLocks noGrp="1"/>
          </p:cNvSpPr>
          <p:nvPr>
            <p:ph type="body" idx="3"/>
          </p:nvPr>
        </p:nvSpPr>
        <p:spPr>
          <a:xfrm>
            <a:off x="3833383" y="1577579"/>
            <a:ext cx="14796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60" name="Google Shape;260;p43"/>
          <p:cNvSpPr txBox="1">
            <a:spLocks noGrp="1"/>
          </p:cNvSpPr>
          <p:nvPr>
            <p:ph type="body" idx="4"/>
          </p:nvPr>
        </p:nvSpPr>
        <p:spPr>
          <a:xfrm>
            <a:off x="5583982" y="1577579"/>
            <a:ext cx="14796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61" name="Google Shape;261;p43"/>
          <p:cNvSpPr txBox="1">
            <a:spLocks noGrp="1"/>
          </p:cNvSpPr>
          <p:nvPr>
            <p:ph type="body" idx="5"/>
          </p:nvPr>
        </p:nvSpPr>
        <p:spPr>
          <a:xfrm>
            <a:off x="7334582" y="1577579"/>
            <a:ext cx="14796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62" name="Google Shape;262;p43"/>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63" name="Google Shape;263;p43"/>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4381653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Full Content">
  <p:cSld name="Title and Full Content">
    <p:spTree>
      <p:nvGrpSpPr>
        <p:cNvPr id="1" name="Shape 264"/>
        <p:cNvGrpSpPr/>
        <p:nvPr/>
      </p:nvGrpSpPr>
      <p:grpSpPr>
        <a:xfrm>
          <a:off x="0" y="0"/>
          <a:ext cx="0" cy="0"/>
          <a:chOff x="0" y="0"/>
          <a:chExt cx="0" cy="0"/>
        </a:xfrm>
      </p:grpSpPr>
      <p:sp>
        <p:nvSpPr>
          <p:cNvPr id="265" name="Google Shape;265;p44"/>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66" name="Google Shape;266;p44"/>
          <p:cNvSpPr txBox="1">
            <a:spLocks noGrp="1"/>
          </p:cNvSpPr>
          <p:nvPr>
            <p:ph type="body" idx="1"/>
          </p:nvPr>
        </p:nvSpPr>
        <p:spPr>
          <a:xfrm>
            <a:off x="332185" y="1577340"/>
            <a:ext cx="8479575" cy="30552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67" name="Google Shape;267;p44"/>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517558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Section Header Rose">
  <p:cSld name="Section Header Rose">
    <p:bg>
      <p:bgPr>
        <a:solidFill>
          <a:srgbClr val="D93954"/>
        </a:solidFill>
        <a:effectLst/>
      </p:bgPr>
    </p:bg>
    <p:spTree>
      <p:nvGrpSpPr>
        <p:cNvPr id="1" name="Shape 268"/>
        <p:cNvGrpSpPr/>
        <p:nvPr/>
      </p:nvGrpSpPr>
      <p:grpSpPr>
        <a:xfrm>
          <a:off x="0" y="0"/>
          <a:ext cx="0" cy="0"/>
          <a:chOff x="0" y="0"/>
          <a:chExt cx="0" cy="0"/>
        </a:xfrm>
      </p:grpSpPr>
      <p:sp>
        <p:nvSpPr>
          <p:cNvPr id="269" name="Google Shape;269;p45"/>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4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70" name="Google Shape;270;p45"/>
          <p:cNvSpPr txBox="1">
            <a:spLocks noGrp="1"/>
          </p:cNvSpPr>
          <p:nvPr>
            <p:ph type="subTitle" idx="1"/>
          </p:nvPr>
        </p:nvSpPr>
        <p:spPr>
          <a:xfrm>
            <a:off x="332184" y="0"/>
            <a:ext cx="3258675"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65000"/>
              <a:buFont typeface="Arial"/>
              <a:buNone/>
              <a:defRPr sz="48750" b="0" i="0" u="none" strike="noStrike" cap="none">
                <a:solidFill>
                  <a:schemeClr val="lt1"/>
                </a:solidFill>
                <a:latin typeface="Arial"/>
                <a:ea typeface="Arial"/>
                <a:cs typeface="Arial"/>
                <a:sym typeface="Arial"/>
              </a:defRPr>
            </a:lvl9pPr>
          </a:lstStyle>
          <a:p>
            <a:endParaRPr/>
          </a:p>
        </p:txBody>
      </p:sp>
      <p:sp>
        <p:nvSpPr>
          <p:cNvPr id="271" name="Google Shape;271;p45"/>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272" name="Google Shape;272;p45"/>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July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5561681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ntent and Image">
  <p:cSld name="Content and Image">
    <p:spTree>
      <p:nvGrpSpPr>
        <p:cNvPr id="1" name="Shape 273"/>
        <p:cNvGrpSpPr/>
        <p:nvPr/>
      </p:nvGrpSpPr>
      <p:grpSpPr>
        <a:xfrm>
          <a:off x="0" y="0"/>
          <a:ext cx="0" cy="0"/>
          <a:chOff x="0" y="0"/>
          <a:chExt cx="0" cy="0"/>
        </a:xfrm>
      </p:grpSpPr>
      <p:sp>
        <p:nvSpPr>
          <p:cNvPr id="274" name="Google Shape;274;p46"/>
          <p:cNvSpPr/>
          <p:nvPr/>
        </p:nvSpPr>
        <p:spPr>
          <a:xfrm>
            <a:off x="4572000" y="0"/>
            <a:ext cx="4572000" cy="514350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275" name="Google Shape;275;p46"/>
          <p:cNvSpPr txBox="1">
            <a:spLocks noGrp="1"/>
          </p:cNvSpPr>
          <p:nvPr>
            <p:ph type="body" idx="1"/>
          </p:nvPr>
        </p:nvSpPr>
        <p:spPr>
          <a:xfrm>
            <a:off x="332185" y="1577579"/>
            <a:ext cx="398835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76" name="Google Shape;276;p46"/>
          <p:cNvSpPr txBox="1">
            <a:spLocks noGrp="1"/>
          </p:cNvSpPr>
          <p:nvPr>
            <p:ph type="title"/>
          </p:nvPr>
        </p:nvSpPr>
        <p:spPr>
          <a:xfrm>
            <a:off x="332185" y="324000"/>
            <a:ext cx="398835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77" name="Google Shape;277;p46"/>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278" name="Google Shape;278;p46"/>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279" name="Google Shape;279;p46"/>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July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0589217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hree Images">
  <p:cSld name="Three Images">
    <p:spTree>
      <p:nvGrpSpPr>
        <p:cNvPr id="1" name="Shape 280"/>
        <p:cNvGrpSpPr/>
        <p:nvPr/>
      </p:nvGrpSpPr>
      <p:grpSpPr>
        <a:xfrm>
          <a:off x="0" y="0"/>
          <a:ext cx="0" cy="0"/>
          <a:chOff x="0" y="0"/>
          <a:chExt cx="0" cy="0"/>
        </a:xfrm>
      </p:grpSpPr>
      <p:sp>
        <p:nvSpPr>
          <p:cNvPr id="281" name="Google Shape;281;p47"/>
          <p:cNvSpPr/>
          <p:nvPr/>
        </p:nvSpPr>
        <p:spPr>
          <a:xfrm>
            <a:off x="332183" y="1575197"/>
            <a:ext cx="2646675" cy="226305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282" name="Google Shape;282;p47"/>
          <p:cNvSpPr/>
          <p:nvPr/>
        </p:nvSpPr>
        <p:spPr>
          <a:xfrm>
            <a:off x="3248620" y="1575197"/>
            <a:ext cx="2646675" cy="226305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283" name="Google Shape;283;p47"/>
          <p:cNvSpPr/>
          <p:nvPr/>
        </p:nvSpPr>
        <p:spPr>
          <a:xfrm>
            <a:off x="6165056" y="1575197"/>
            <a:ext cx="2646675" cy="226305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284" name="Google Shape;284;p47"/>
          <p:cNvSpPr txBox="1">
            <a:spLocks noGrp="1"/>
          </p:cNvSpPr>
          <p:nvPr>
            <p:ph type="body" idx="1"/>
          </p:nvPr>
        </p:nvSpPr>
        <p:spPr>
          <a:xfrm>
            <a:off x="332185" y="3960019"/>
            <a:ext cx="2646675" cy="66915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85" name="Google Shape;285;p47"/>
          <p:cNvSpPr txBox="1">
            <a:spLocks noGrp="1"/>
          </p:cNvSpPr>
          <p:nvPr>
            <p:ph type="body" idx="2"/>
          </p:nvPr>
        </p:nvSpPr>
        <p:spPr>
          <a:xfrm>
            <a:off x="3248621" y="3960019"/>
            <a:ext cx="2646675" cy="66915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86" name="Google Shape;286;p47"/>
          <p:cNvSpPr txBox="1">
            <a:spLocks noGrp="1"/>
          </p:cNvSpPr>
          <p:nvPr>
            <p:ph type="body" idx="3"/>
          </p:nvPr>
        </p:nvSpPr>
        <p:spPr>
          <a:xfrm>
            <a:off x="6165057" y="3960019"/>
            <a:ext cx="2646675" cy="66915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87" name="Google Shape;287;p47"/>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88" name="Google Shape;288;p47"/>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9409625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hree Content Infographic">
  <p:cSld name="Three Content Infographic">
    <p:spTree>
      <p:nvGrpSpPr>
        <p:cNvPr id="1" name="Shape 289"/>
        <p:cNvGrpSpPr/>
        <p:nvPr/>
      </p:nvGrpSpPr>
      <p:grpSpPr>
        <a:xfrm>
          <a:off x="0" y="0"/>
          <a:ext cx="0" cy="0"/>
          <a:chOff x="0" y="0"/>
          <a:chExt cx="0" cy="0"/>
        </a:xfrm>
      </p:grpSpPr>
      <p:sp>
        <p:nvSpPr>
          <p:cNvPr id="290" name="Google Shape;290;p48"/>
          <p:cNvSpPr txBox="1">
            <a:spLocks noGrp="1"/>
          </p:cNvSpPr>
          <p:nvPr>
            <p:ph type="body" idx="1"/>
          </p:nvPr>
        </p:nvSpPr>
        <p:spPr>
          <a:xfrm>
            <a:off x="332185" y="2699657"/>
            <a:ext cx="2646675" cy="193365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91" name="Google Shape;291;p48"/>
          <p:cNvSpPr txBox="1">
            <a:spLocks noGrp="1"/>
          </p:cNvSpPr>
          <p:nvPr>
            <p:ph type="body" idx="2"/>
          </p:nvPr>
        </p:nvSpPr>
        <p:spPr>
          <a:xfrm>
            <a:off x="332185" y="1571625"/>
            <a:ext cx="2646675" cy="1000125"/>
          </a:xfrm>
          <a:prstGeom prst="rect">
            <a:avLst/>
          </a:prstGeom>
          <a:noFill/>
          <a:ln>
            <a:noFill/>
          </a:ln>
        </p:spPr>
        <p:txBody>
          <a:bodyPr spcFirstLastPara="1" wrap="square" lIns="0" tIns="0" rIns="0" bIns="0" anchor="ctr" anchorCtr="0">
            <a:noAutofit/>
          </a:bodyPr>
          <a:lstStyle>
            <a:lvl1pPr marL="342900" marR="0" lvl="0" indent="-171450" algn="l">
              <a:lnSpc>
                <a:spcPct val="100000"/>
              </a:lnSpc>
              <a:spcBef>
                <a:spcPts val="0"/>
              </a:spcBef>
              <a:spcAft>
                <a:spcPts val="0"/>
              </a:spcAft>
              <a:buClr>
                <a:schemeClr val="accent3"/>
              </a:buClr>
              <a:buSzPts val="8500"/>
              <a:buFont typeface="Arial"/>
              <a:buNone/>
              <a:defRPr sz="6375" b="0" i="0" u="none" strike="noStrike" cap="none">
                <a:solidFill>
                  <a:schemeClr val="accent3"/>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92" name="Google Shape;292;p48"/>
          <p:cNvSpPr txBox="1">
            <a:spLocks noGrp="1"/>
          </p:cNvSpPr>
          <p:nvPr>
            <p:ph type="body" idx="3"/>
          </p:nvPr>
        </p:nvSpPr>
        <p:spPr>
          <a:xfrm>
            <a:off x="3245643" y="1571625"/>
            <a:ext cx="2650275" cy="1000125"/>
          </a:xfrm>
          <a:prstGeom prst="rect">
            <a:avLst/>
          </a:prstGeom>
          <a:noFill/>
          <a:ln>
            <a:noFill/>
          </a:ln>
        </p:spPr>
        <p:txBody>
          <a:bodyPr spcFirstLastPara="1" wrap="square" lIns="0" tIns="0" rIns="0" bIns="0" anchor="ctr" anchorCtr="0">
            <a:noAutofit/>
          </a:bodyPr>
          <a:lstStyle>
            <a:lvl1pPr marL="342900" marR="0" lvl="0" indent="-171450" algn="l">
              <a:lnSpc>
                <a:spcPct val="100000"/>
              </a:lnSpc>
              <a:spcBef>
                <a:spcPts val="0"/>
              </a:spcBef>
              <a:spcAft>
                <a:spcPts val="0"/>
              </a:spcAft>
              <a:buClr>
                <a:schemeClr val="dk2"/>
              </a:buClr>
              <a:buSzPts val="8500"/>
              <a:buFont typeface="Arial"/>
              <a:buNone/>
              <a:defRPr sz="6375" b="0" i="0" u="none" strike="noStrike" cap="none">
                <a:solidFill>
                  <a:schemeClr val="dk2"/>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93" name="Google Shape;293;p48"/>
          <p:cNvSpPr txBox="1">
            <a:spLocks noGrp="1"/>
          </p:cNvSpPr>
          <p:nvPr>
            <p:ph type="body" idx="4"/>
          </p:nvPr>
        </p:nvSpPr>
        <p:spPr>
          <a:xfrm>
            <a:off x="6166928" y="1571625"/>
            <a:ext cx="2646675" cy="1000125"/>
          </a:xfrm>
          <a:prstGeom prst="rect">
            <a:avLst/>
          </a:prstGeom>
          <a:noFill/>
          <a:ln>
            <a:noFill/>
          </a:ln>
        </p:spPr>
        <p:txBody>
          <a:bodyPr spcFirstLastPara="1" wrap="square" lIns="0" tIns="0" rIns="0" bIns="0" anchor="ctr" anchorCtr="0">
            <a:noAutofit/>
          </a:bodyPr>
          <a:lstStyle>
            <a:lvl1pPr marL="342900" marR="0" lvl="0" indent="-171450" algn="l">
              <a:lnSpc>
                <a:spcPct val="100000"/>
              </a:lnSpc>
              <a:spcBef>
                <a:spcPts val="0"/>
              </a:spcBef>
              <a:spcAft>
                <a:spcPts val="0"/>
              </a:spcAft>
              <a:buClr>
                <a:schemeClr val="accent1"/>
              </a:buClr>
              <a:buSzPts val="8500"/>
              <a:buFont typeface="Arial"/>
              <a:buNone/>
              <a:defRPr sz="6375" b="0" i="0" u="none" strike="noStrike" cap="none">
                <a:solidFill>
                  <a:schemeClr val="accent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94" name="Google Shape;294;p48"/>
          <p:cNvSpPr txBox="1">
            <a:spLocks noGrp="1"/>
          </p:cNvSpPr>
          <p:nvPr>
            <p:ph type="title"/>
          </p:nvPr>
        </p:nvSpPr>
        <p:spPr>
          <a:xfrm>
            <a:off x="332185" y="324001"/>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95" name="Google Shape;295;p48"/>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296" name="Google Shape;296;p48"/>
          <p:cNvSpPr txBox="1">
            <a:spLocks noGrp="1"/>
          </p:cNvSpPr>
          <p:nvPr>
            <p:ph type="body" idx="5"/>
          </p:nvPr>
        </p:nvSpPr>
        <p:spPr>
          <a:xfrm>
            <a:off x="3245644" y="2699657"/>
            <a:ext cx="2650275" cy="193365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97" name="Google Shape;297;p48"/>
          <p:cNvSpPr txBox="1">
            <a:spLocks noGrp="1"/>
          </p:cNvSpPr>
          <p:nvPr>
            <p:ph type="body" idx="6"/>
          </p:nvPr>
        </p:nvSpPr>
        <p:spPr>
          <a:xfrm>
            <a:off x="6166928" y="2699657"/>
            <a:ext cx="2646675" cy="193365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0169571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Infographic and Chart">
  <p:cSld name="Infographic and Chart">
    <p:spTree>
      <p:nvGrpSpPr>
        <p:cNvPr id="1" name="Shape 298"/>
        <p:cNvGrpSpPr/>
        <p:nvPr/>
      </p:nvGrpSpPr>
      <p:grpSpPr>
        <a:xfrm>
          <a:off x="0" y="0"/>
          <a:ext cx="0" cy="0"/>
          <a:chOff x="0" y="0"/>
          <a:chExt cx="0" cy="0"/>
        </a:xfrm>
      </p:grpSpPr>
      <p:sp>
        <p:nvSpPr>
          <p:cNvPr id="299" name="Google Shape;299;p49"/>
          <p:cNvSpPr/>
          <p:nvPr/>
        </p:nvSpPr>
        <p:spPr>
          <a:xfrm>
            <a:off x="0" y="1577579"/>
            <a:ext cx="2979000" cy="3051675"/>
          </a:xfrm>
          <a:prstGeom prst="rect">
            <a:avLst/>
          </a:prstGeom>
          <a:solidFill>
            <a:srgbClr val="D04A0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300" name="Google Shape;300;p49"/>
          <p:cNvSpPr txBox="1">
            <a:spLocks noGrp="1"/>
          </p:cNvSpPr>
          <p:nvPr>
            <p:ph type="body" idx="1"/>
          </p:nvPr>
        </p:nvSpPr>
        <p:spPr>
          <a:xfrm>
            <a:off x="270278" y="1577340"/>
            <a:ext cx="2709000" cy="1302975"/>
          </a:xfrm>
          <a:prstGeom prst="rect">
            <a:avLst/>
          </a:prstGeom>
          <a:noFill/>
          <a:ln>
            <a:noFill/>
          </a:ln>
        </p:spPr>
        <p:txBody>
          <a:bodyPr spcFirstLastPara="1" wrap="square" lIns="0" tIns="0" rIns="0" bIns="0" anchor="t" anchorCtr="0">
            <a:noAutofit/>
          </a:bodyPr>
          <a:lstStyle>
            <a:lvl1pPr marL="342900" marR="0" lvl="0" indent="-171450" algn="l">
              <a:lnSpc>
                <a:spcPct val="80000"/>
              </a:lnSpc>
              <a:spcBef>
                <a:spcPts val="0"/>
              </a:spcBef>
              <a:spcAft>
                <a:spcPts val="0"/>
              </a:spcAft>
              <a:buClr>
                <a:schemeClr val="lt1"/>
              </a:buClr>
              <a:buSzPts val="13600"/>
              <a:buFont typeface="Arial"/>
              <a:buNone/>
              <a:defRPr sz="10200" b="1" i="0" u="none" strike="noStrike" cap="none">
                <a:solidFill>
                  <a:schemeClr val="lt1"/>
                </a:solidFill>
                <a:latin typeface="Arial"/>
                <a:ea typeface="Arial"/>
                <a:cs typeface="Arial"/>
                <a:sym typeface="Arial"/>
              </a:defRPr>
            </a:lvl1pPr>
            <a:lvl2pPr marL="685800" marR="0" lvl="1"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01" name="Google Shape;301;p49"/>
          <p:cNvSpPr txBox="1">
            <a:spLocks noGrp="1"/>
          </p:cNvSpPr>
          <p:nvPr>
            <p:ph type="body" idx="2"/>
          </p:nvPr>
        </p:nvSpPr>
        <p:spPr>
          <a:xfrm>
            <a:off x="332186" y="2948940"/>
            <a:ext cx="2496825" cy="1546425"/>
          </a:xfrm>
          <a:prstGeom prst="rect">
            <a:avLst/>
          </a:prstGeom>
          <a:noFill/>
          <a:ln>
            <a:noFill/>
          </a:ln>
        </p:spPr>
        <p:txBody>
          <a:bodyPr spcFirstLastPara="1" wrap="square" lIns="0" tIns="0" rIns="0" bIns="0" anchor="t" anchorCtr="0">
            <a:noAutofit/>
          </a:bodyPr>
          <a:lstStyle>
            <a:lvl1pPr marL="342900" marR="0" lvl="0"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L="685800" marR="0" lvl="1"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L="1028700" marR="0" lvl="2"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L="1371600" marR="0" lvl="3"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L="1714500" marR="0" lvl="4"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L="2057400" marR="0" lvl="5"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L="2400300" marR="0" lvl="6"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L="2743200" marR="0" lvl="7"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L="3086100" marR="0" lvl="8" indent="-17145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
        <p:nvSpPr>
          <p:cNvPr id="302" name="Google Shape;302;p49"/>
          <p:cNvSpPr txBox="1">
            <a:spLocks noGrp="1"/>
          </p:cNvSpPr>
          <p:nvPr>
            <p:ph type="title"/>
          </p:nvPr>
        </p:nvSpPr>
        <p:spPr>
          <a:xfrm>
            <a:off x="332185" y="324001"/>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03" name="Google Shape;303;p49"/>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0129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solidFill>
          <a:schemeClr val="lt1"/>
        </a:solid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308216" y="2032599"/>
            <a:ext cx="4263785" cy="886397"/>
          </a:xfrm>
          <a:prstGeom prst="rect">
            <a:avLst/>
          </a:prstGeom>
          <a:noFill/>
          <a:ln>
            <a:noFill/>
          </a:ln>
        </p:spPr>
        <p:txBody>
          <a:bodyPr spcFirstLastPara="1" wrap="square" lIns="0" tIns="0" rIns="0" bIns="0" anchor="t" anchorCtr="0"/>
          <a:lstStyle>
            <a:lvl1pPr lvl="0" algn="l">
              <a:lnSpc>
                <a:spcPct val="90000"/>
              </a:lnSpc>
              <a:spcBef>
                <a:spcPts val="600"/>
              </a:spcBef>
              <a:spcAft>
                <a:spcPts val="0"/>
              </a:spcAft>
              <a:buClr>
                <a:schemeClr val="dk2"/>
              </a:buClr>
              <a:buSzPts val="3200"/>
              <a:buFont typeface="Georgia"/>
              <a:buNone/>
              <a:defRPr sz="3200" b="0">
                <a:solidFill>
                  <a:schemeClr val="dk2"/>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308215" y="1129220"/>
            <a:ext cx="4257242" cy="886397"/>
          </a:xfrm>
          <a:prstGeom prst="rect">
            <a:avLst/>
          </a:prstGeom>
          <a:noFill/>
          <a:ln>
            <a:noFill/>
          </a:ln>
        </p:spPr>
        <p:txBody>
          <a:bodyPr spcFirstLastPara="1" wrap="square" lIns="0" tIns="0" rIns="0" bIns="0" anchor="b" anchorCtr="0"/>
          <a:lstStyle>
            <a:lvl1pPr lvl="0" algn="l">
              <a:lnSpc>
                <a:spcPct val="90000"/>
              </a:lnSpc>
              <a:spcBef>
                <a:spcPts val="600"/>
              </a:spcBef>
              <a:spcAft>
                <a:spcPts val="0"/>
              </a:spcAft>
              <a:buClr>
                <a:schemeClr val="dk1"/>
              </a:buClr>
              <a:buSzPts val="3200"/>
              <a:buNone/>
              <a:defRPr sz="3200">
                <a:solidFill>
                  <a:schemeClr val="dk1"/>
                </a:solidFill>
                <a:latin typeface="Georgia"/>
                <a:ea typeface="Georgia"/>
                <a:cs typeface="Georgia"/>
                <a:sym typeface="Georgia"/>
              </a:defRPr>
            </a:lvl1pPr>
            <a:lvl2pPr lvl="1" algn="ctr">
              <a:spcBef>
                <a:spcPts val="200"/>
              </a:spcBef>
              <a:spcAft>
                <a:spcPts val="0"/>
              </a:spcAft>
              <a:buClr>
                <a:srgbClr val="888888"/>
              </a:buClr>
              <a:buSzPts val="1000"/>
              <a:buNone/>
              <a:defRPr>
                <a:solidFill>
                  <a:srgbClr val="888888"/>
                </a:solidFill>
              </a:defRPr>
            </a:lvl2pPr>
            <a:lvl3pPr lvl="2" algn="ctr">
              <a:spcBef>
                <a:spcPts val="180"/>
              </a:spcBef>
              <a:spcAft>
                <a:spcPts val="0"/>
              </a:spcAft>
              <a:buClr>
                <a:srgbClr val="888888"/>
              </a:buClr>
              <a:buSzPts val="900"/>
              <a:buNone/>
              <a:defRPr>
                <a:solidFill>
                  <a:srgbClr val="888888"/>
                </a:solidFill>
              </a:defRPr>
            </a:lvl3pPr>
            <a:lvl4pPr lvl="3" algn="ctr">
              <a:spcBef>
                <a:spcPts val="160"/>
              </a:spcBef>
              <a:spcAft>
                <a:spcPts val="0"/>
              </a:spcAft>
              <a:buClr>
                <a:srgbClr val="888888"/>
              </a:buClr>
              <a:buSzPts val="800"/>
              <a:buNone/>
              <a:defRPr>
                <a:solidFill>
                  <a:srgbClr val="888888"/>
                </a:solidFill>
              </a:defRPr>
            </a:lvl4pPr>
            <a:lvl5pPr lvl="4" algn="ctr">
              <a:spcBef>
                <a:spcPts val="140"/>
              </a:spcBef>
              <a:spcAft>
                <a:spcPts val="0"/>
              </a:spcAft>
              <a:buClr>
                <a:srgbClr val="888888"/>
              </a:buClr>
              <a:buSzPts val="7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3" name="Google Shape;23;p2"/>
          <p:cNvSpPr txBox="1">
            <a:spLocks noGrp="1"/>
          </p:cNvSpPr>
          <p:nvPr>
            <p:ph type="body" idx="2"/>
          </p:nvPr>
        </p:nvSpPr>
        <p:spPr>
          <a:xfrm>
            <a:off x="309564" y="380356"/>
            <a:ext cx="3424237" cy="215444"/>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1"/>
              </a:buClr>
              <a:buSzPts val="1400"/>
              <a:buNone/>
              <a:defRPr sz="1400">
                <a:solidFill>
                  <a:schemeClr val="dk1"/>
                </a:solidFill>
                <a:latin typeface="Georgia"/>
                <a:ea typeface="Georgia"/>
                <a:cs typeface="Georgia"/>
                <a:sym typeface="Georgia"/>
              </a:defRPr>
            </a:lvl1pPr>
            <a:lvl2pPr marL="914400" lvl="1" indent="-342900" algn="l">
              <a:spcBef>
                <a:spcPts val="360"/>
              </a:spcBef>
              <a:spcAft>
                <a:spcPts val="0"/>
              </a:spcAft>
              <a:buClr>
                <a:schemeClr val="lt2"/>
              </a:buClr>
              <a:buSzPts val="1800"/>
              <a:buChar char="▪"/>
              <a:defRPr/>
            </a:lvl2pPr>
            <a:lvl3pPr marL="1371600" lvl="2" indent="-342900" algn="l">
              <a:spcBef>
                <a:spcPts val="360"/>
              </a:spcBef>
              <a:spcAft>
                <a:spcPts val="0"/>
              </a:spcAft>
              <a:buClr>
                <a:schemeClr val="lt2"/>
              </a:buClr>
              <a:buSzPts val="1800"/>
              <a:buChar char="–"/>
              <a:defRPr/>
            </a:lvl3pPr>
            <a:lvl4pPr marL="1828800" lvl="3" indent="-342900" algn="l">
              <a:spcBef>
                <a:spcPts val="360"/>
              </a:spcBef>
              <a:spcAft>
                <a:spcPts val="0"/>
              </a:spcAft>
              <a:buClr>
                <a:schemeClr val="lt2"/>
              </a:buClr>
              <a:buSzPts val="1800"/>
              <a:buChar char="•"/>
              <a:defRPr/>
            </a:lvl4pPr>
            <a:lvl5pPr marL="2286000" lvl="4" indent="-342900" algn="l">
              <a:spcBef>
                <a:spcPts val="360"/>
              </a:spcBef>
              <a:spcAft>
                <a:spcPts val="0"/>
              </a:spcAft>
              <a:buClr>
                <a:schemeClr val="l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
          <p:cNvSpPr txBox="1">
            <a:spLocks noGrp="1"/>
          </p:cNvSpPr>
          <p:nvPr>
            <p:ph type="body" idx="3"/>
          </p:nvPr>
        </p:nvSpPr>
        <p:spPr>
          <a:xfrm>
            <a:off x="6869681" y="4499654"/>
            <a:ext cx="1940934" cy="246221"/>
          </a:xfrm>
          <a:prstGeom prst="rect">
            <a:avLst/>
          </a:prstGeom>
          <a:noFill/>
          <a:ln>
            <a:noFill/>
          </a:ln>
        </p:spPr>
        <p:txBody>
          <a:bodyPr spcFirstLastPara="1" wrap="square" lIns="0" tIns="0" rIns="0" bIns="0" anchor="t" anchorCtr="0"/>
          <a:lstStyle>
            <a:lvl1pPr marL="457200" lvl="0" indent="-228600" algn="r">
              <a:spcBef>
                <a:spcPts val="0"/>
              </a:spcBef>
              <a:spcAft>
                <a:spcPts val="0"/>
              </a:spcAft>
              <a:buClr>
                <a:schemeClr val="dk1"/>
              </a:buClr>
              <a:buSzPts val="800"/>
              <a:buNone/>
              <a:defRPr sz="800">
                <a:solidFill>
                  <a:schemeClr val="dk1"/>
                </a:solidFill>
                <a:latin typeface="Georgia"/>
                <a:ea typeface="Georgia"/>
                <a:cs typeface="Georgia"/>
                <a:sym typeface="Georgia"/>
              </a:defRPr>
            </a:lvl1pPr>
            <a:lvl2pPr marL="914400" lvl="1" indent="-228600" algn="r">
              <a:spcBef>
                <a:spcPts val="0"/>
              </a:spcBef>
              <a:spcAft>
                <a:spcPts val="0"/>
              </a:spcAft>
              <a:buClr>
                <a:schemeClr val="dk1"/>
              </a:buClr>
              <a:buSzPts val="800"/>
              <a:buNone/>
              <a:defRPr sz="800" i="1">
                <a:solidFill>
                  <a:schemeClr val="dk1"/>
                </a:solidFill>
                <a:latin typeface="Georgia"/>
                <a:ea typeface="Georgia"/>
                <a:cs typeface="Georgia"/>
                <a:sym typeface="Georgia"/>
              </a:defRPr>
            </a:lvl2pPr>
            <a:lvl3pPr marL="1371600" lvl="2" indent="-342900" algn="l">
              <a:spcBef>
                <a:spcPts val="360"/>
              </a:spcBef>
              <a:spcAft>
                <a:spcPts val="0"/>
              </a:spcAft>
              <a:buClr>
                <a:schemeClr val="lt2"/>
              </a:buClr>
              <a:buSzPts val="1800"/>
              <a:buChar char="–"/>
              <a:defRPr/>
            </a:lvl3pPr>
            <a:lvl4pPr marL="1828800" lvl="3" indent="-342900" algn="l">
              <a:spcBef>
                <a:spcPts val="360"/>
              </a:spcBef>
              <a:spcAft>
                <a:spcPts val="0"/>
              </a:spcAft>
              <a:buClr>
                <a:schemeClr val="lt2"/>
              </a:buClr>
              <a:buSzPts val="1800"/>
              <a:buChar char="•"/>
              <a:defRPr/>
            </a:lvl4pPr>
            <a:lvl5pPr marL="2286000" lvl="4" indent="-342900" algn="l">
              <a:spcBef>
                <a:spcPts val="360"/>
              </a:spcBef>
              <a:spcAft>
                <a:spcPts val="0"/>
              </a:spcAft>
              <a:buClr>
                <a:schemeClr val="l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049414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One Column Content Dark">
  <p:cSld name="One Column Content Dark">
    <p:bg>
      <p:bgPr>
        <a:solidFill>
          <a:srgbClr val="464646"/>
        </a:solidFill>
        <a:effectLst/>
      </p:bgPr>
    </p:bg>
    <p:spTree>
      <p:nvGrpSpPr>
        <p:cNvPr id="1" name="Shape 304"/>
        <p:cNvGrpSpPr/>
        <p:nvPr/>
      </p:nvGrpSpPr>
      <p:grpSpPr>
        <a:xfrm>
          <a:off x="0" y="0"/>
          <a:ext cx="0" cy="0"/>
          <a:chOff x="0" y="0"/>
          <a:chExt cx="0" cy="0"/>
        </a:xfrm>
      </p:grpSpPr>
      <p:sp>
        <p:nvSpPr>
          <p:cNvPr id="305" name="Google Shape;305;p50"/>
          <p:cNvSpPr txBox="1">
            <a:spLocks noGrp="1"/>
          </p:cNvSpPr>
          <p:nvPr>
            <p:ph type="body" idx="1"/>
          </p:nvPr>
        </p:nvSpPr>
        <p:spPr>
          <a:xfrm>
            <a:off x="332186"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1pPr>
            <a:lvl2pPr marL="685800" marR="0" lvl="1"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2pPr>
            <a:lvl3pPr marL="1028700" marR="0" lvl="2"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3pPr>
            <a:lvl4pPr marL="1371600" marR="0" lvl="3"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4pPr>
            <a:lvl5pPr marL="1714500" marR="0" lvl="4"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5pPr>
            <a:lvl6pPr marL="2057400" marR="0" lvl="5"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6pPr>
            <a:lvl7pPr marL="2400300" marR="0" lvl="6"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7pPr>
            <a:lvl8pPr marL="2743200" marR="0" lvl="7"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8pPr>
            <a:lvl9pPr marL="3086100" marR="0" lvl="8" indent="-247650" algn="l">
              <a:lnSpc>
                <a:spcPct val="100000"/>
              </a:lnSpc>
              <a:spcBef>
                <a:spcPts val="450"/>
              </a:spcBef>
              <a:spcAft>
                <a:spcPts val="450"/>
              </a:spcAft>
              <a:buClr>
                <a:schemeClr val="lt1"/>
              </a:buClr>
              <a:buSzPts val="1600"/>
              <a:buFont typeface="Arial"/>
              <a:buChar char="•"/>
              <a:defRPr sz="1200" b="0" i="0" u="none" strike="noStrike" cap="none">
                <a:solidFill>
                  <a:schemeClr val="lt1"/>
                </a:solidFill>
                <a:latin typeface="Arial"/>
                <a:ea typeface="Arial"/>
                <a:cs typeface="Arial"/>
                <a:sym typeface="Arial"/>
              </a:defRPr>
            </a:lvl9pPr>
          </a:lstStyle>
          <a:p>
            <a:endParaRPr/>
          </a:p>
        </p:txBody>
      </p:sp>
      <p:sp>
        <p:nvSpPr>
          <p:cNvPr id="306" name="Google Shape;306;p50"/>
          <p:cNvSpPr txBox="1">
            <a:spLocks noGrp="1"/>
          </p:cNvSpPr>
          <p:nvPr>
            <p:ph type="title"/>
          </p:nvPr>
        </p:nvSpPr>
        <p:spPr>
          <a:xfrm>
            <a:off x="332185" y="324001"/>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200"/>
              <a:buFont typeface="Georgia"/>
              <a:buNone/>
              <a:defRPr sz="24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07" name="Google Shape;307;p50"/>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308" name="Google Shape;308;p50"/>
          <p:cNvSpPr txBox="1"/>
          <p:nvPr/>
        </p:nvSpPr>
        <p:spPr>
          <a:xfrm>
            <a:off x="332185" y="4869180"/>
            <a:ext cx="4105350" cy="1028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50"/>
              <a:buFont typeface="Arial"/>
              <a:buNone/>
            </a:pPr>
            <a:r>
              <a:rPr lang="en-GB" sz="563" b="0" i="0" u="none" strike="noStrike" cap="none">
                <a:solidFill>
                  <a:schemeClr val="lt1"/>
                </a:solidFill>
                <a:latin typeface="Arial"/>
                <a:ea typeface="Arial"/>
                <a:cs typeface="Arial"/>
                <a:sym typeface="Arial"/>
              </a:rPr>
              <a:t>PwC</a:t>
            </a:r>
            <a:endParaRPr sz="1050" b="0" i="0" u="none" strike="noStrike" cap="none">
              <a:solidFill>
                <a:srgbClr val="000000"/>
              </a:solidFill>
              <a:latin typeface="Arial"/>
              <a:ea typeface="Arial"/>
              <a:cs typeface="Arial"/>
              <a:sym typeface="Arial"/>
            </a:endParaRPr>
          </a:p>
        </p:txBody>
      </p:sp>
      <p:sp>
        <p:nvSpPr>
          <p:cNvPr id="309" name="Google Shape;309;p50"/>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310" name="Google Shape;310;p50"/>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July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1119973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Title and Chart Dark">
  <p:cSld name="Title and Chart Dark">
    <p:bg>
      <p:bgPr>
        <a:solidFill>
          <a:srgbClr val="464646"/>
        </a:solidFill>
        <a:effectLst/>
      </p:bgPr>
    </p:bg>
    <p:spTree>
      <p:nvGrpSpPr>
        <p:cNvPr id="1" name="Shape 311"/>
        <p:cNvGrpSpPr/>
        <p:nvPr/>
      </p:nvGrpSpPr>
      <p:grpSpPr>
        <a:xfrm>
          <a:off x="0" y="0"/>
          <a:ext cx="0" cy="0"/>
          <a:chOff x="0" y="0"/>
          <a:chExt cx="0" cy="0"/>
        </a:xfrm>
      </p:grpSpPr>
      <p:sp>
        <p:nvSpPr>
          <p:cNvPr id="312" name="Google Shape;312;p51"/>
          <p:cNvSpPr txBox="1">
            <a:spLocks noGrp="1"/>
          </p:cNvSpPr>
          <p:nvPr>
            <p:ph type="title"/>
          </p:nvPr>
        </p:nvSpPr>
        <p:spPr>
          <a:xfrm>
            <a:off x="332185" y="324001"/>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200"/>
              <a:buFont typeface="Georgia"/>
              <a:buNone/>
              <a:defRPr sz="24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13" name="Google Shape;313;p51"/>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314" name="Google Shape;314;p51"/>
          <p:cNvSpPr txBox="1"/>
          <p:nvPr/>
        </p:nvSpPr>
        <p:spPr>
          <a:xfrm>
            <a:off x="332185" y="4869180"/>
            <a:ext cx="4105350" cy="1028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50"/>
              <a:buFont typeface="Arial"/>
              <a:buNone/>
            </a:pPr>
            <a:r>
              <a:rPr lang="en-GB" sz="563" b="0" i="0" u="none" strike="noStrike" cap="none">
                <a:solidFill>
                  <a:schemeClr val="lt1"/>
                </a:solidFill>
                <a:latin typeface="Arial"/>
                <a:ea typeface="Arial"/>
                <a:cs typeface="Arial"/>
                <a:sym typeface="Arial"/>
              </a:rPr>
              <a:t>PwC</a:t>
            </a:r>
            <a:endParaRPr sz="1050" b="0" i="0" u="none" strike="noStrike" cap="none">
              <a:solidFill>
                <a:srgbClr val="000000"/>
              </a:solidFill>
              <a:latin typeface="Arial"/>
              <a:ea typeface="Arial"/>
              <a:cs typeface="Arial"/>
              <a:sym typeface="Arial"/>
            </a:endParaRPr>
          </a:p>
        </p:txBody>
      </p:sp>
      <p:sp>
        <p:nvSpPr>
          <p:cNvPr id="315" name="Google Shape;315;p51"/>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316" name="Google Shape;316;p51"/>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July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0670428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One Column Chart">
  <p:cSld name="One Column Chart">
    <p:spTree>
      <p:nvGrpSpPr>
        <p:cNvPr id="1" name="Shape 317"/>
        <p:cNvGrpSpPr/>
        <p:nvPr/>
      </p:nvGrpSpPr>
      <p:grpSpPr>
        <a:xfrm>
          <a:off x="0" y="0"/>
          <a:ext cx="0" cy="0"/>
          <a:chOff x="0" y="0"/>
          <a:chExt cx="0" cy="0"/>
        </a:xfrm>
      </p:grpSpPr>
      <p:sp>
        <p:nvSpPr>
          <p:cNvPr id="318" name="Google Shape;318;p52"/>
          <p:cNvSpPr txBox="1">
            <a:spLocks noGrp="1"/>
          </p:cNvSpPr>
          <p:nvPr>
            <p:ph type="body" idx="1"/>
          </p:nvPr>
        </p:nvSpPr>
        <p:spPr>
          <a:xfrm>
            <a:off x="332186"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19" name="Google Shape;319;p52"/>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20" name="Google Shape;320;p52"/>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845350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One Column Chart Dark">
  <p:cSld name="One Column Chart Dark">
    <p:bg>
      <p:bgPr>
        <a:solidFill>
          <a:srgbClr val="464646"/>
        </a:solidFill>
        <a:effectLst/>
      </p:bgPr>
    </p:bg>
    <p:spTree>
      <p:nvGrpSpPr>
        <p:cNvPr id="1" name="Shape 321"/>
        <p:cNvGrpSpPr/>
        <p:nvPr/>
      </p:nvGrpSpPr>
      <p:grpSpPr>
        <a:xfrm>
          <a:off x="0" y="0"/>
          <a:ext cx="0" cy="0"/>
          <a:chOff x="0" y="0"/>
          <a:chExt cx="0" cy="0"/>
        </a:xfrm>
      </p:grpSpPr>
      <p:sp>
        <p:nvSpPr>
          <p:cNvPr id="322" name="Google Shape;322;p53"/>
          <p:cNvSpPr txBox="1">
            <a:spLocks noGrp="1"/>
          </p:cNvSpPr>
          <p:nvPr>
            <p:ph type="body" idx="1"/>
          </p:nvPr>
        </p:nvSpPr>
        <p:spPr>
          <a:xfrm>
            <a:off x="332186"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1pPr>
            <a:lvl2pPr marL="685800" marR="0" lvl="1"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2pPr>
            <a:lvl3pPr marL="1028700" marR="0" lvl="2"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3pPr>
            <a:lvl4pPr marL="1371600" marR="0" lvl="3"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4pPr>
            <a:lvl5pPr marL="1714500" marR="0" lvl="4"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5pPr>
            <a:lvl6pPr marL="2057400" marR="0" lvl="5"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6pPr>
            <a:lvl7pPr marL="2400300" marR="0" lvl="6"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7pPr>
            <a:lvl8pPr marL="2743200" marR="0" lvl="7" indent="-247650" algn="l">
              <a:lnSpc>
                <a:spcPct val="100000"/>
              </a:lnSpc>
              <a:spcBef>
                <a:spcPts val="450"/>
              </a:spcBef>
              <a:spcAft>
                <a:spcPts val="0"/>
              </a:spcAft>
              <a:buClr>
                <a:schemeClr val="lt1"/>
              </a:buClr>
              <a:buSzPts val="1600"/>
              <a:buFont typeface="Arial"/>
              <a:buChar char="–"/>
              <a:defRPr sz="1200" b="0" i="0" u="none" strike="noStrike" cap="none">
                <a:solidFill>
                  <a:schemeClr val="lt1"/>
                </a:solidFill>
                <a:latin typeface="Arial"/>
                <a:ea typeface="Arial"/>
                <a:cs typeface="Arial"/>
                <a:sym typeface="Arial"/>
              </a:defRPr>
            </a:lvl8pPr>
            <a:lvl9pPr marL="3086100" marR="0" lvl="8" indent="-247650" algn="l">
              <a:lnSpc>
                <a:spcPct val="100000"/>
              </a:lnSpc>
              <a:spcBef>
                <a:spcPts val="450"/>
              </a:spcBef>
              <a:spcAft>
                <a:spcPts val="450"/>
              </a:spcAft>
              <a:buClr>
                <a:schemeClr val="lt1"/>
              </a:buClr>
              <a:buSzPts val="1600"/>
              <a:buFont typeface="Arial"/>
              <a:buChar char="•"/>
              <a:defRPr sz="1200" b="0" i="0" u="none" strike="noStrike" cap="none">
                <a:solidFill>
                  <a:schemeClr val="lt1"/>
                </a:solidFill>
                <a:latin typeface="Arial"/>
                <a:ea typeface="Arial"/>
                <a:cs typeface="Arial"/>
                <a:sym typeface="Arial"/>
              </a:defRPr>
            </a:lvl9pPr>
          </a:lstStyle>
          <a:p>
            <a:endParaRPr/>
          </a:p>
        </p:txBody>
      </p:sp>
      <p:sp>
        <p:nvSpPr>
          <p:cNvPr id="323" name="Google Shape;323;p53"/>
          <p:cNvSpPr txBox="1">
            <a:spLocks noGrp="1"/>
          </p:cNvSpPr>
          <p:nvPr>
            <p:ph type="title"/>
          </p:nvPr>
        </p:nvSpPr>
        <p:spPr>
          <a:xfrm>
            <a:off x="332185" y="324001"/>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200"/>
              <a:buFont typeface="Georgia"/>
              <a:buNone/>
              <a:defRPr sz="240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24" name="Google Shape;324;p53"/>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325" name="Google Shape;325;p53"/>
          <p:cNvSpPr txBox="1"/>
          <p:nvPr/>
        </p:nvSpPr>
        <p:spPr>
          <a:xfrm>
            <a:off x="332185" y="4869180"/>
            <a:ext cx="4105350" cy="1028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50"/>
              <a:buFont typeface="Arial"/>
              <a:buNone/>
            </a:pPr>
            <a:r>
              <a:rPr lang="en-GB" sz="563" b="0" i="0" u="none" strike="noStrike" cap="none">
                <a:solidFill>
                  <a:schemeClr val="lt1"/>
                </a:solidFill>
                <a:latin typeface="Arial"/>
                <a:ea typeface="Arial"/>
                <a:cs typeface="Arial"/>
                <a:sym typeface="Arial"/>
              </a:rPr>
              <a:t>PwC</a:t>
            </a:r>
            <a:endParaRPr sz="1050" b="0" i="0" u="none" strike="noStrike" cap="none">
              <a:solidFill>
                <a:srgbClr val="000000"/>
              </a:solidFill>
              <a:latin typeface="Arial"/>
              <a:ea typeface="Arial"/>
              <a:cs typeface="Arial"/>
              <a:sym typeface="Arial"/>
            </a:endParaRPr>
          </a:p>
        </p:txBody>
      </p:sp>
      <p:sp>
        <p:nvSpPr>
          <p:cNvPr id="326" name="Google Shape;326;p53"/>
          <p:cNvSpPr txBox="1">
            <a:spLocks noGrp="1"/>
          </p:cNvSpPr>
          <p:nvPr>
            <p:ph type="sldNum" idx="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327" name="Google Shape;327;p53"/>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July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896494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Four Text Boxes for Icons">
  <p:cSld name="Four Text Boxes for Icons">
    <p:spTree>
      <p:nvGrpSpPr>
        <p:cNvPr id="1" name="Shape 328"/>
        <p:cNvGrpSpPr/>
        <p:nvPr/>
      </p:nvGrpSpPr>
      <p:grpSpPr>
        <a:xfrm>
          <a:off x="0" y="0"/>
          <a:ext cx="0" cy="0"/>
          <a:chOff x="0" y="0"/>
          <a:chExt cx="0" cy="0"/>
        </a:xfrm>
      </p:grpSpPr>
      <p:sp>
        <p:nvSpPr>
          <p:cNvPr id="329" name="Google Shape;329;p54"/>
          <p:cNvSpPr txBox="1">
            <a:spLocks noGrp="1"/>
          </p:cNvSpPr>
          <p:nvPr>
            <p:ph type="body" idx="1"/>
          </p:nvPr>
        </p:nvSpPr>
        <p:spPr>
          <a:xfrm>
            <a:off x="332185" y="2571750"/>
            <a:ext cx="1920150" cy="205740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30" name="Google Shape;330;p54"/>
          <p:cNvSpPr txBox="1">
            <a:spLocks noGrp="1"/>
          </p:cNvSpPr>
          <p:nvPr>
            <p:ph type="body" idx="2"/>
          </p:nvPr>
        </p:nvSpPr>
        <p:spPr>
          <a:xfrm>
            <a:off x="2519729" y="2571750"/>
            <a:ext cx="1920150" cy="205740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31" name="Google Shape;331;p54"/>
          <p:cNvSpPr txBox="1">
            <a:spLocks noGrp="1"/>
          </p:cNvSpPr>
          <p:nvPr>
            <p:ph type="body" idx="3"/>
          </p:nvPr>
        </p:nvSpPr>
        <p:spPr>
          <a:xfrm>
            <a:off x="4707272" y="2571750"/>
            <a:ext cx="1920150" cy="205740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32" name="Google Shape;332;p54"/>
          <p:cNvSpPr txBox="1">
            <a:spLocks noGrp="1"/>
          </p:cNvSpPr>
          <p:nvPr>
            <p:ph type="body" idx="4"/>
          </p:nvPr>
        </p:nvSpPr>
        <p:spPr>
          <a:xfrm>
            <a:off x="6894816" y="2571750"/>
            <a:ext cx="1920150" cy="205740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33" name="Google Shape;333;p54"/>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34" name="Google Shape;334;p54"/>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470825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Four Team Images">
  <p:cSld name="Four Team Images">
    <p:spTree>
      <p:nvGrpSpPr>
        <p:cNvPr id="1" name="Shape 335"/>
        <p:cNvGrpSpPr/>
        <p:nvPr/>
      </p:nvGrpSpPr>
      <p:grpSpPr>
        <a:xfrm>
          <a:off x="0" y="0"/>
          <a:ext cx="0" cy="0"/>
          <a:chOff x="0" y="0"/>
          <a:chExt cx="0" cy="0"/>
        </a:xfrm>
      </p:grpSpPr>
      <p:sp>
        <p:nvSpPr>
          <p:cNvPr id="336" name="Google Shape;336;p55"/>
          <p:cNvSpPr/>
          <p:nvPr/>
        </p:nvSpPr>
        <p:spPr>
          <a:xfrm>
            <a:off x="332184" y="1575197"/>
            <a:ext cx="994500" cy="996525"/>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337" name="Google Shape;337;p55"/>
          <p:cNvSpPr/>
          <p:nvPr/>
        </p:nvSpPr>
        <p:spPr>
          <a:xfrm>
            <a:off x="2519728" y="1575197"/>
            <a:ext cx="994500" cy="996525"/>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338" name="Google Shape;338;p55"/>
          <p:cNvSpPr/>
          <p:nvPr/>
        </p:nvSpPr>
        <p:spPr>
          <a:xfrm>
            <a:off x="4707272" y="1575197"/>
            <a:ext cx="994500" cy="996525"/>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339" name="Google Shape;339;p55"/>
          <p:cNvSpPr/>
          <p:nvPr/>
        </p:nvSpPr>
        <p:spPr>
          <a:xfrm>
            <a:off x="6894816" y="1575197"/>
            <a:ext cx="994500" cy="996525"/>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340" name="Google Shape;340;p55"/>
          <p:cNvSpPr txBox="1">
            <a:spLocks noGrp="1"/>
          </p:cNvSpPr>
          <p:nvPr>
            <p:ph type="body" idx="1"/>
          </p:nvPr>
        </p:nvSpPr>
        <p:spPr>
          <a:xfrm>
            <a:off x="332184" y="2743200"/>
            <a:ext cx="1920150" cy="1885950"/>
          </a:xfrm>
          <a:prstGeom prst="rect">
            <a:avLst/>
          </a:prstGeom>
          <a:noFill/>
          <a:ln>
            <a:noFill/>
          </a:ln>
        </p:spPr>
        <p:txBody>
          <a:bodyPr spcFirstLastPara="1" wrap="square" lIns="0" tIns="0" rIns="0" bIns="0" anchor="t" anchorCtr="0">
            <a:noAutofit/>
          </a:bodyPr>
          <a:lstStyle>
            <a:lvl1pPr marL="342900" marR="0" lvl="0"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L="685800" marR="0" lvl="1"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L="1028700" marR="0" lvl="2"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L="1371600" marR="0" lvl="3"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L="2057400" marR="0" lvl="5"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L="2400300" marR="0" lvl="6"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L="2743200" marR="0" lvl="7"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L="3086100" marR="0" lvl="8" indent="-171450" algn="l">
              <a:lnSpc>
                <a:spcPct val="100000"/>
              </a:lnSpc>
              <a:spcBef>
                <a:spcPts val="225"/>
              </a:spcBef>
              <a:spcAft>
                <a:spcPts val="225"/>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341" name="Google Shape;341;p55"/>
          <p:cNvSpPr txBox="1">
            <a:spLocks noGrp="1"/>
          </p:cNvSpPr>
          <p:nvPr>
            <p:ph type="body" idx="2"/>
          </p:nvPr>
        </p:nvSpPr>
        <p:spPr>
          <a:xfrm>
            <a:off x="2519729" y="2743200"/>
            <a:ext cx="1920150" cy="1885950"/>
          </a:xfrm>
          <a:prstGeom prst="rect">
            <a:avLst/>
          </a:prstGeom>
          <a:noFill/>
          <a:ln>
            <a:noFill/>
          </a:ln>
        </p:spPr>
        <p:txBody>
          <a:bodyPr spcFirstLastPara="1" wrap="square" lIns="0" tIns="0" rIns="0" bIns="0" anchor="t" anchorCtr="0">
            <a:noAutofit/>
          </a:bodyPr>
          <a:lstStyle>
            <a:lvl1pPr marL="342900" marR="0" lvl="0"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L="685800" marR="0" lvl="1"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L="1028700" marR="0" lvl="2"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L="1371600" marR="0" lvl="3"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L="2057400" marR="0" lvl="5"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L="2400300" marR="0" lvl="6"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L="2743200" marR="0" lvl="7"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L="3086100" marR="0" lvl="8" indent="-171450" algn="l">
              <a:lnSpc>
                <a:spcPct val="100000"/>
              </a:lnSpc>
              <a:spcBef>
                <a:spcPts val="225"/>
              </a:spcBef>
              <a:spcAft>
                <a:spcPts val="225"/>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342" name="Google Shape;342;p55"/>
          <p:cNvSpPr txBox="1">
            <a:spLocks noGrp="1"/>
          </p:cNvSpPr>
          <p:nvPr>
            <p:ph type="body" idx="3"/>
          </p:nvPr>
        </p:nvSpPr>
        <p:spPr>
          <a:xfrm>
            <a:off x="4707272" y="2743200"/>
            <a:ext cx="1920150" cy="1885950"/>
          </a:xfrm>
          <a:prstGeom prst="rect">
            <a:avLst/>
          </a:prstGeom>
          <a:noFill/>
          <a:ln>
            <a:noFill/>
          </a:ln>
        </p:spPr>
        <p:txBody>
          <a:bodyPr spcFirstLastPara="1" wrap="square" lIns="0" tIns="0" rIns="0" bIns="0" anchor="t" anchorCtr="0">
            <a:noAutofit/>
          </a:bodyPr>
          <a:lstStyle>
            <a:lvl1pPr marL="342900" marR="0" lvl="0"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L="685800" marR="0" lvl="1"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L="1028700" marR="0" lvl="2"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L="1371600" marR="0" lvl="3"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L="2057400" marR="0" lvl="5"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L="2400300" marR="0" lvl="6"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L="2743200" marR="0" lvl="7"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L="3086100" marR="0" lvl="8" indent="-171450" algn="l">
              <a:lnSpc>
                <a:spcPct val="100000"/>
              </a:lnSpc>
              <a:spcBef>
                <a:spcPts val="225"/>
              </a:spcBef>
              <a:spcAft>
                <a:spcPts val="225"/>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343" name="Google Shape;343;p55"/>
          <p:cNvSpPr txBox="1">
            <a:spLocks noGrp="1"/>
          </p:cNvSpPr>
          <p:nvPr>
            <p:ph type="body" idx="4"/>
          </p:nvPr>
        </p:nvSpPr>
        <p:spPr>
          <a:xfrm>
            <a:off x="6894816" y="2743200"/>
            <a:ext cx="1920150" cy="1885950"/>
          </a:xfrm>
          <a:prstGeom prst="rect">
            <a:avLst/>
          </a:prstGeom>
          <a:noFill/>
          <a:ln>
            <a:noFill/>
          </a:ln>
        </p:spPr>
        <p:txBody>
          <a:bodyPr spcFirstLastPara="1" wrap="square" lIns="0" tIns="0" rIns="0" bIns="0" anchor="t" anchorCtr="0">
            <a:noAutofit/>
          </a:bodyPr>
          <a:lstStyle>
            <a:lvl1pPr marL="342900" marR="0" lvl="0"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L="685800" marR="0" lvl="1"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L="1028700" marR="0" lvl="2"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L="1371600" marR="0" lvl="3"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L="2057400" marR="0" lvl="5"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L="2400300" marR="0" lvl="6"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L="2743200" marR="0" lvl="7"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L="3086100" marR="0" lvl="8" indent="-171450" algn="l">
              <a:lnSpc>
                <a:spcPct val="100000"/>
              </a:lnSpc>
              <a:spcBef>
                <a:spcPts val="225"/>
              </a:spcBef>
              <a:spcAft>
                <a:spcPts val="225"/>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344" name="Google Shape;344;p55"/>
          <p:cNvSpPr txBox="1">
            <a:spLocks noGrp="1"/>
          </p:cNvSpPr>
          <p:nvPr>
            <p:ph type="title"/>
          </p:nvPr>
        </p:nvSpPr>
        <p:spPr>
          <a:xfrm>
            <a:off x="332185" y="324000"/>
            <a:ext cx="8479575"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45" name="Google Shape;345;p55"/>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77948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Thank You Light">
  <p:cSld name="Thank You Light">
    <p:bg>
      <p:bgPr>
        <a:solidFill>
          <a:schemeClr val="lt1"/>
        </a:solidFill>
        <a:effectLst/>
      </p:bgPr>
    </p:bg>
    <p:spTree>
      <p:nvGrpSpPr>
        <p:cNvPr id="1" name="Shape 346"/>
        <p:cNvGrpSpPr/>
        <p:nvPr/>
      </p:nvGrpSpPr>
      <p:grpSpPr>
        <a:xfrm>
          <a:off x="0" y="0"/>
          <a:ext cx="0" cy="0"/>
          <a:chOff x="0" y="0"/>
          <a:chExt cx="0" cy="0"/>
        </a:xfrm>
      </p:grpSpPr>
      <p:sp>
        <p:nvSpPr>
          <p:cNvPr id="347" name="Google Shape;347;p56"/>
          <p:cNvSpPr/>
          <p:nvPr/>
        </p:nvSpPr>
        <p:spPr>
          <a:xfrm>
            <a:off x="0" y="3705641"/>
            <a:ext cx="9144000" cy="1437750"/>
          </a:xfrm>
          <a:prstGeom prst="rect">
            <a:avLst/>
          </a:prstGeom>
          <a:solidFill>
            <a:srgbClr val="D04A0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348" name="Google Shape;348;p56"/>
          <p:cNvSpPr txBox="1">
            <a:spLocks noGrp="1"/>
          </p:cNvSpPr>
          <p:nvPr>
            <p:ph type="ctrTitle"/>
          </p:nvPr>
        </p:nvSpPr>
        <p:spPr>
          <a:xfrm>
            <a:off x="332186" y="321469"/>
            <a:ext cx="4105350" cy="18216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dk1"/>
              </a:buClr>
              <a:buSzPts val="5800"/>
              <a:buFont typeface="Georgia"/>
              <a:buNone/>
              <a:defRPr sz="435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49" name="Google Shape;349;p56"/>
          <p:cNvSpPr/>
          <p:nvPr/>
        </p:nvSpPr>
        <p:spPr>
          <a:xfrm>
            <a:off x="4000500" y="0"/>
            <a:ext cx="5143500" cy="5143500"/>
          </a:xfrm>
          <a:prstGeom prst="rect">
            <a:avLst/>
          </a:prstGeom>
          <a:no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0" name="Google Shape;350;p56"/>
          <p:cNvSpPr txBox="1">
            <a:spLocks noGrp="1"/>
          </p:cNvSpPr>
          <p:nvPr>
            <p:ph type="body" idx="1"/>
          </p:nvPr>
        </p:nvSpPr>
        <p:spPr>
          <a:xfrm>
            <a:off x="332184" y="3944700"/>
            <a:ext cx="8479575" cy="1088775"/>
          </a:xfrm>
          <a:prstGeom prst="rect">
            <a:avLst/>
          </a:prstGeom>
          <a:noFill/>
          <a:ln>
            <a:noFill/>
          </a:ln>
        </p:spPr>
        <p:txBody>
          <a:bodyPr spcFirstLastPara="1" wrap="square" lIns="0" tIns="0" rIns="0" bIns="0" anchor="t" anchorCtr="0">
            <a:noAutofit/>
          </a:bodyPr>
          <a:lstStyle>
            <a:lvl1pPr marL="342900" marR="0" lvl="0"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1pPr>
            <a:lvl2pPr marL="685800" marR="0" lvl="1"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2pPr>
            <a:lvl3pPr marL="1028700" marR="0" lvl="2"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3pPr>
            <a:lvl4pPr marL="1371600" marR="0" lvl="3"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4pPr>
            <a:lvl5pPr marL="1714500" marR="0" lvl="4"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5pPr>
            <a:lvl6pPr marL="2057400" marR="0" lvl="5"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6pPr>
            <a:lvl7pPr marL="2400300" marR="0" lvl="6"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7pPr>
            <a:lvl8pPr marL="2743200" marR="0" lvl="7"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8pPr>
            <a:lvl9pPr marL="3086100" marR="0" lvl="8"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9pPr>
          </a:lstStyle>
          <a:p>
            <a:endParaRPr/>
          </a:p>
        </p:txBody>
      </p:sp>
      <p:sp>
        <p:nvSpPr>
          <p:cNvPr id="351" name="Google Shape;351;p56"/>
          <p:cNvSpPr/>
          <p:nvPr/>
        </p:nvSpPr>
        <p:spPr>
          <a:xfrm>
            <a:off x="4000500" y="0"/>
            <a:ext cx="5143500" cy="5143500"/>
          </a:xfrm>
          <a:prstGeom prst="rect">
            <a:avLst/>
          </a:prstGeom>
          <a:no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2" name="Google Shape;352;p56"/>
          <p:cNvSpPr txBox="1"/>
          <p:nvPr/>
        </p:nvSpPr>
        <p:spPr>
          <a:xfrm>
            <a:off x="332185" y="3300411"/>
            <a:ext cx="4105350" cy="2553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900" b="0" i="0" u="none" strike="noStrike" cap="none">
                <a:solidFill>
                  <a:schemeClr val="dk1"/>
                </a:solidFill>
                <a:latin typeface="Arial"/>
                <a:ea typeface="Arial"/>
                <a:cs typeface="Arial"/>
                <a:sym typeface="Arial"/>
              </a:rPr>
              <a:t>pwc.com</a:t>
            </a:r>
            <a:endParaRPr sz="900" b="0" i="0" u="none" strike="noStrike" cap="none">
              <a:solidFill>
                <a:schemeClr val="dk1"/>
              </a:solidFill>
              <a:latin typeface="Arial"/>
              <a:ea typeface="Arial"/>
              <a:cs typeface="Arial"/>
              <a:sym typeface="Arial"/>
            </a:endParaRPr>
          </a:p>
        </p:txBody>
      </p:sp>
      <p:sp>
        <p:nvSpPr>
          <p:cNvPr id="353" name="Google Shape;353;p56"/>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354" name="Google Shape;354;p56"/>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July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2429810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Thank You Dark">
  <p:cSld name="Thank You Dark">
    <p:bg>
      <p:bgPr>
        <a:solidFill>
          <a:srgbClr val="464646"/>
        </a:solidFill>
        <a:effectLst/>
      </p:bgPr>
    </p:bg>
    <p:spTree>
      <p:nvGrpSpPr>
        <p:cNvPr id="1" name="Shape 355"/>
        <p:cNvGrpSpPr/>
        <p:nvPr/>
      </p:nvGrpSpPr>
      <p:grpSpPr>
        <a:xfrm>
          <a:off x="0" y="0"/>
          <a:ext cx="0" cy="0"/>
          <a:chOff x="0" y="0"/>
          <a:chExt cx="0" cy="0"/>
        </a:xfrm>
      </p:grpSpPr>
      <p:sp>
        <p:nvSpPr>
          <p:cNvPr id="356" name="Google Shape;356;p57"/>
          <p:cNvSpPr/>
          <p:nvPr/>
        </p:nvSpPr>
        <p:spPr>
          <a:xfrm>
            <a:off x="0" y="3705641"/>
            <a:ext cx="9144000" cy="1437750"/>
          </a:xfrm>
          <a:prstGeom prst="rect">
            <a:avLst/>
          </a:prstGeom>
          <a:solidFill>
            <a:srgbClr val="D04A0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
        <p:nvSpPr>
          <p:cNvPr id="357" name="Google Shape;357;p57"/>
          <p:cNvSpPr txBox="1">
            <a:spLocks noGrp="1"/>
          </p:cNvSpPr>
          <p:nvPr>
            <p:ph type="ctrTitle"/>
          </p:nvPr>
        </p:nvSpPr>
        <p:spPr>
          <a:xfrm>
            <a:off x="332186" y="321469"/>
            <a:ext cx="4105350" cy="182160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5800"/>
              <a:buFont typeface="Georgia"/>
              <a:buNone/>
              <a:defRPr sz="435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58" name="Google Shape;358;p57"/>
          <p:cNvSpPr/>
          <p:nvPr/>
        </p:nvSpPr>
        <p:spPr>
          <a:xfrm>
            <a:off x="4000500" y="0"/>
            <a:ext cx="5143500" cy="5143500"/>
          </a:xfrm>
          <a:prstGeom prst="rect">
            <a:avLst/>
          </a:prstGeom>
          <a:no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59" name="Google Shape;359;p57"/>
          <p:cNvSpPr txBox="1">
            <a:spLocks noGrp="1"/>
          </p:cNvSpPr>
          <p:nvPr>
            <p:ph type="body" idx="1"/>
          </p:nvPr>
        </p:nvSpPr>
        <p:spPr>
          <a:xfrm>
            <a:off x="332184" y="3944700"/>
            <a:ext cx="8479575" cy="1088775"/>
          </a:xfrm>
          <a:prstGeom prst="rect">
            <a:avLst/>
          </a:prstGeom>
          <a:noFill/>
          <a:ln>
            <a:noFill/>
          </a:ln>
        </p:spPr>
        <p:txBody>
          <a:bodyPr spcFirstLastPara="1" wrap="square" lIns="0" tIns="0" rIns="0" bIns="0" anchor="t" anchorCtr="0">
            <a:noAutofit/>
          </a:bodyPr>
          <a:lstStyle>
            <a:lvl1pPr marL="342900" marR="0" lvl="0"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1pPr>
            <a:lvl2pPr marL="685800" marR="0" lvl="1"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2pPr>
            <a:lvl3pPr marL="1028700" marR="0" lvl="2"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3pPr>
            <a:lvl4pPr marL="1371600" marR="0" lvl="3"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4pPr>
            <a:lvl5pPr marL="1714500" marR="0" lvl="4"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5pPr>
            <a:lvl6pPr marL="2057400" marR="0" lvl="5"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6pPr>
            <a:lvl7pPr marL="2400300" marR="0" lvl="6"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7pPr>
            <a:lvl8pPr marL="2743200" marR="0" lvl="7"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8pPr>
            <a:lvl9pPr marL="3086100" marR="0" lvl="8" indent="-171450" algn="l">
              <a:lnSpc>
                <a:spcPct val="100000"/>
              </a:lnSpc>
              <a:spcBef>
                <a:spcPts val="0"/>
              </a:spcBef>
              <a:spcAft>
                <a:spcPts val="0"/>
              </a:spcAft>
              <a:buClr>
                <a:schemeClr val="lt1"/>
              </a:buClr>
              <a:buSzPts val="1200"/>
              <a:buFont typeface="Arial"/>
              <a:buNone/>
              <a:defRPr sz="900" b="0" i="0" u="none" strike="noStrike" cap="none">
                <a:solidFill>
                  <a:schemeClr val="lt1"/>
                </a:solidFill>
                <a:latin typeface="Arial"/>
                <a:ea typeface="Arial"/>
                <a:cs typeface="Arial"/>
                <a:sym typeface="Arial"/>
              </a:defRPr>
            </a:lvl9pPr>
          </a:lstStyle>
          <a:p>
            <a:endParaRPr/>
          </a:p>
        </p:txBody>
      </p:sp>
      <p:sp>
        <p:nvSpPr>
          <p:cNvPr id="360" name="Google Shape;360;p57"/>
          <p:cNvSpPr/>
          <p:nvPr/>
        </p:nvSpPr>
        <p:spPr>
          <a:xfrm>
            <a:off x="4000500" y="0"/>
            <a:ext cx="5143500" cy="5143500"/>
          </a:xfrm>
          <a:prstGeom prst="rect">
            <a:avLst/>
          </a:prstGeom>
          <a:noFill/>
          <a:ln>
            <a:noFill/>
          </a:ln>
        </p:spPr>
        <p:txBody>
          <a:bodyPr spcFirstLastPara="1" wrap="square" lIns="68569" tIns="34275" rIns="68569"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361" name="Google Shape;361;p57"/>
          <p:cNvSpPr txBox="1"/>
          <p:nvPr/>
        </p:nvSpPr>
        <p:spPr>
          <a:xfrm>
            <a:off x="332185" y="3300411"/>
            <a:ext cx="4105350" cy="2553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en-GB" sz="900" b="0" i="0" u="none" strike="noStrike" cap="none">
                <a:solidFill>
                  <a:schemeClr val="lt1"/>
                </a:solidFill>
                <a:latin typeface="Arial"/>
                <a:ea typeface="Arial"/>
                <a:cs typeface="Arial"/>
                <a:sym typeface="Arial"/>
              </a:rPr>
              <a:t>pwc.com</a:t>
            </a:r>
            <a:endParaRPr sz="900" b="0" i="0" u="none" strike="noStrike" cap="none">
              <a:solidFill>
                <a:schemeClr val="lt1"/>
              </a:solidFill>
              <a:latin typeface="Arial"/>
              <a:ea typeface="Arial"/>
              <a:cs typeface="Arial"/>
              <a:sym typeface="Arial"/>
            </a:endParaRPr>
          </a:p>
        </p:txBody>
      </p:sp>
      <p:sp>
        <p:nvSpPr>
          <p:cNvPr id="362" name="Google Shape;362;p57"/>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rgbClr val="FFFFFF"/>
                </a:solidFill>
                <a:latin typeface="Arial"/>
                <a:ea typeface="Arial"/>
                <a:cs typeface="Arial"/>
                <a:sym typeface="Arial"/>
              </a:defRPr>
            </a:lvl9pPr>
          </a:lstStyle>
          <a:p>
            <a:fld id="{00000000-1234-1234-1234-123412341234}" type="slidenum">
              <a:rPr lang="en-GB" smtClean="0"/>
              <a:pPr/>
              <a:t>‹#›</a:t>
            </a:fld>
            <a:endParaRPr lang="en-GB"/>
          </a:p>
        </p:txBody>
      </p:sp>
      <p:sp>
        <p:nvSpPr>
          <p:cNvPr id="363" name="Google Shape;363;p57"/>
          <p:cNvSpPr txBox="1"/>
          <p:nvPr/>
        </p:nvSpPr>
        <p:spPr>
          <a:xfrm>
            <a:off x="6163866" y="4766310"/>
            <a:ext cx="2648025" cy="102825"/>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750"/>
              <a:buFont typeface="Arial"/>
              <a:buNone/>
            </a:pPr>
            <a:r>
              <a:rPr lang="en-GB" sz="563" b="0" i="0" u="none" strike="noStrike" cap="none">
                <a:solidFill>
                  <a:srgbClr val="FFFFFF"/>
                </a:solidFill>
                <a:latin typeface="Arial"/>
                <a:ea typeface="Arial"/>
                <a:cs typeface="Arial"/>
                <a:sym typeface="Arial"/>
              </a:rPr>
              <a:t>September 2020</a:t>
            </a:r>
            <a:endParaRPr sz="105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8367573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Title Slide Logo Shape Rose">
  <p:cSld name="Title Slide Logo Shape Rose">
    <p:spTree>
      <p:nvGrpSpPr>
        <p:cNvPr id="1" name="Shape 364"/>
        <p:cNvGrpSpPr/>
        <p:nvPr/>
      </p:nvGrpSpPr>
      <p:grpSpPr>
        <a:xfrm>
          <a:off x="0" y="0"/>
          <a:ext cx="0" cy="0"/>
          <a:chOff x="0" y="0"/>
          <a:chExt cx="0" cy="0"/>
        </a:xfrm>
      </p:grpSpPr>
      <p:grpSp>
        <p:nvGrpSpPr>
          <p:cNvPr id="365" name="Google Shape;365;p58"/>
          <p:cNvGrpSpPr/>
          <p:nvPr/>
        </p:nvGrpSpPr>
        <p:grpSpPr>
          <a:xfrm>
            <a:off x="0" y="0"/>
            <a:ext cx="6685577" cy="5143501"/>
            <a:chOff x="0" y="0"/>
            <a:chExt cx="8914102" cy="6858001"/>
          </a:xfrm>
        </p:grpSpPr>
        <p:sp>
          <p:nvSpPr>
            <p:cNvPr id="366" name="Google Shape;366;p58"/>
            <p:cNvSpPr/>
            <p:nvPr/>
          </p:nvSpPr>
          <p:spPr>
            <a:xfrm>
              <a:off x="0" y="0"/>
              <a:ext cx="8914102" cy="6858001"/>
            </a:xfrm>
            <a:custGeom>
              <a:avLst/>
              <a:gdLst/>
              <a:ahLst/>
              <a:cxnLst/>
              <a:rect l="l" t="t" r="r" b="b"/>
              <a:pathLst>
                <a:path w="8914102" h="6858001" extrusionOk="0">
                  <a:moveTo>
                    <a:pt x="1260764" y="0"/>
                  </a:moveTo>
                  <a:lnTo>
                    <a:pt x="5169189" y="0"/>
                  </a:lnTo>
                  <a:lnTo>
                    <a:pt x="5169189" y="765175"/>
                  </a:lnTo>
                  <a:lnTo>
                    <a:pt x="5937540" y="765175"/>
                  </a:lnTo>
                  <a:lnTo>
                    <a:pt x="5937540" y="1957388"/>
                  </a:lnTo>
                  <a:lnTo>
                    <a:pt x="7920327" y="1957388"/>
                  </a:lnTo>
                  <a:lnTo>
                    <a:pt x="7920327" y="4899025"/>
                  </a:lnTo>
                  <a:lnTo>
                    <a:pt x="8914102" y="4899025"/>
                  </a:lnTo>
                  <a:lnTo>
                    <a:pt x="8914102" y="6858000"/>
                  </a:lnTo>
                  <a:lnTo>
                    <a:pt x="7920327" y="6858000"/>
                  </a:lnTo>
                  <a:lnTo>
                    <a:pt x="5937540" y="6858000"/>
                  </a:lnTo>
                  <a:lnTo>
                    <a:pt x="5169189" y="6858000"/>
                  </a:lnTo>
                  <a:lnTo>
                    <a:pt x="3705515" y="6858000"/>
                  </a:lnTo>
                  <a:lnTo>
                    <a:pt x="1260764" y="6858000"/>
                  </a:lnTo>
                  <a:lnTo>
                    <a:pt x="1260764" y="6858001"/>
                  </a:lnTo>
                  <a:lnTo>
                    <a:pt x="0" y="6858001"/>
                  </a:lnTo>
                  <a:lnTo>
                    <a:pt x="0" y="1"/>
                  </a:lnTo>
                  <a:lnTo>
                    <a:pt x="1260764" y="1"/>
                  </a:lnTo>
                  <a:close/>
                </a:path>
              </a:pathLst>
            </a:custGeom>
            <a:solidFill>
              <a:srgbClr val="D939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pic>
          <p:nvPicPr>
            <p:cNvPr id="367" name="Google Shape;367;p58"/>
            <p:cNvPicPr preferRelativeResize="0"/>
            <p:nvPr/>
          </p:nvPicPr>
          <p:blipFill rotWithShape="1">
            <a:blip r:embed="rId2">
              <a:alphaModFix/>
            </a:blip>
            <a:srcRect/>
            <a:stretch/>
          </p:blipFill>
          <p:spPr>
            <a:xfrm>
              <a:off x="185139" y="5330952"/>
              <a:ext cx="1636775" cy="1351183"/>
            </a:xfrm>
            <a:prstGeom prst="rect">
              <a:avLst/>
            </a:prstGeom>
            <a:noFill/>
            <a:ln>
              <a:noFill/>
            </a:ln>
          </p:spPr>
        </p:pic>
      </p:grpSp>
      <p:sp>
        <p:nvSpPr>
          <p:cNvPr id="368" name="Google Shape;368;p58"/>
          <p:cNvSpPr txBox="1">
            <a:spLocks noGrp="1"/>
          </p:cNvSpPr>
          <p:nvPr>
            <p:ph type="ctrTitle"/>
          </p:nvPr>
        </p:nvSpPr>
        <p:spPr>
          <a:xfrm>
            <a:off x="332185" y="756889"/>
            <a:ext cx="3944025" cy="1814850"/>
          </a:xfrm>
          <a:prstGeom prst="rect">
            <a:avLst/>
          </a:prstGeom>
          <a:noFill/>
          <a:ln>
            <a:noFill/>
          </a:ln>
        </p:spPr>
        <p:txBody>
          <a:bodyPr spcFirstLastPara="1" wrap="square" lIns="0" tIns="0" rIns="0" bIns="0" anchor="b" anchorCtr="0">
            <a:noAutofit/>
          </a:bodyPr>
          <a:lstStyle>
            <a:lvl1pPr marR="0" lvl="0" algn="l">
              <a:lnSpc>
                <a:spcPct val="85000"/>
              </a:lnSpc>
              <a:spcBef>
                <a:spcPts val="0"/>
              </a:spcBef>
              <a:spcAft>
                <a:spcPts val="0"/>
              </a:spcAft>
              <a:buClr>
                <a:schemeClr val="lt1"/>
              </a:buClr>
              <a:buSzPts val="5000"/>
              <a:buFont typeface="Georgia"/>
              <a:buNone/>
              <a:defRPr sz="3750" b="0" i="0" u="none" strike="noStrike" cap="none">
                <a:solidFill>
                  <a:schemeClr val="lt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69" name="Google Shape;369;p58"/>
          <p:cNvSpPr txBox="1">
            <a:spLocks noGrp="1"/>
          </p:cNvSpPr>
          <p:nvPr>
            <p:ph type="subTitle" idx="1"/>
          </p:nvPr>
        </p:nvSpPr>
        <p:spPr>
          <a:xfrm>
            <a:off x="332186" y="2811780"/>
            <a:ext cx="3944025" cy="445725"/>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1600"/>
              <a:buFont typeface="Arial"/>
              <a:buNone/>
              <a:defRPr sz="12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9421232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Full Content - Subtitle">
  <p:cSld name="Title and Full Content - Subtitle">
    <p:spTree>
      <p:nvGrpSpPr>
        <p:cNvPr id="1" name="Shape 370"/>
        <p:cNvGrpSpPr/>
        <p:nvPr/>
      </p:nvGrpSpPr>
      <p:grpSpPr>
        <a:xfrm>
          <a:off x="0" y="0"/>
          <a:ext cx="0" cy="0"/>
          <a:chOff x="0" y="0"/>
          <a:chExt cx="0" cy="0"/>
        </a:xfrm>
      </p:grpSpPr>
      <p:sp>
        <p:nvSpPr>
          <p:cNvPr id="371" name="Google Shape;371;p59"/>
          <p:cNvSpPr txBox="1">
            <a:spLocks noGrp="1"/>
          </p:cNvSpPr>
          <p:nvPr>
            <p:ph type="body" idx="1"/>
          </p:nvPr>
        </p:nvSpPr>
        <p:spPr>
          <a:xfrm>
            <a:off x="332185" y="1577579"/>
            <a:ext cx="84795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72" name="Google Shape;372;p59"/>
          <p:cNvSpPr txBox="1">
            <a:spLocks noGrp="1"/>
          </p:cNvSpPr>
          <p:nvPr>
            <p:ph type="title"/>
          </p:nvPr>
        </p:nvSpPr>
        <p:spPr>
          <a:xfrm>
            <a:off x="332185" y="322886"/>
            <a:ext cx="8479575"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73" name="Google Shape;373;p59"/>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374" name="Google Shape;374;p59"/>
          <p:cNvSpPr txBox="1">
            <a:spLocks noGrp="1"/>
          </p:cNvSpPr>
          <p:nvPr>
            <p:ph type="subTitle" idx="2"/>
          </p:nvPr>
        </p:nvSpPr>
        <p:spPr>
          <a:xfrm>
            <a:off x="332184" y="700075"/>
            <a:ext cx="8479575"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90432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 One line title + Sidebar">
  <p:cSld name="1_Content | One line title + Sidebar">
    <p:spTree>
      <p:nvGrpSpPr>
        <p:cNvPr id="1" name="Shape 59"/>
        <p:cNvGrpSpPr/>
        <p:nvPr/>
      </p:nvGrpSpPr>
      <p:grpSpPr>
        <a:xfrm>
          <a:off x="0" y="0"/>
          <a:ext cx="0" cy="0"/>
          <a:chOff x="0" y="0"/>
          <a:chExt cx="0" cy="0"/>
        </a:xfrm>
      </p:grpSpPr>
      <p:sp>
        <p:nvSpPr>
          <p:cNvPr id="60" name="Google Shape;60;p21"/>
          <p:cNvSpPr txBox="1">
            <a:spLocks noGrp="1"/>
          </p:cNvSpPr>
          <p:nvPr>
            <p:ph type="title"/>
          </p:nvPr>
        </p:nvSpPr>
        <p:spPr>
          <a:xfrm>
            <a:off x="343500" y="343500"/>
            <a:ext cx="7960643" cy="35843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accent6"/>
              </a:buClr>
              <a:buSzPts val="2800"/>
              <a:buFont typeface="Georgia"/>
              <a:buNone/>
              <a:defRPr sz="2100" b="0" i="0">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1" name="Google Shape;61;p21"/>
          <p:cNvCxnSpPr/>
          <p:nvPr/>
        </p:nvCxnSpPr>
        <p:spPr>
          <a:xfrm>
            <a:off x="343500" y="784404"/>
            <a:ext cx="1553583" cy="1046"/>
          </a:xfrm>
          <a:prstGeom prst="straightConnector1">
            <a:avLst/>
          </a:prstGeom>
          <a:noFill/>
          <a:ln w="12700" cap="sq" cmpd="sng">
            <a:solidFill>
              <a:schemeClr val="accent2"/>
            </a:solidFill>
            <a:prstDash val="solid"/>
            <a:round/>
            <a:headEnd type="none" w="sm" len="sm"/>
            <a:tailEnd type="none" w="sm" len="sm"/>
          </a:ln>
        </p:spPr>
      </p:cxnSp>
      <p:sp>
        <p:nvSpPr>
          <p:cNvPr id="5" name="Holder 4">
            <a:extLst>
              <a:ext uri="{FF2B5EF4-FFF2-40B4-BE49-F238E27FC236}">
                <a16:creationId xmlns:a16="http://schemas.microsoft.com/office/drawing/2014/main" id="{F34FE5B3-37A1-433A-87A0-435360DBA753}"/>
              </a:ext>
            </a:extLst>
          </p:cNvPr>
          <p:cNvSpPr>
            <a:spLocks noGrp="1"/>
          </p:cNvSpPr>
          <p:nvPr>
            <p:ph type="sldNum" sz="quarter" idx="7"/>
          </p:nvPr>
        </p:nvSpPr>
        <p:spPr>
          <a:xfrm>
            <a:off x="6163867" y="4869180"/>
            <a:ext cx="2647950" cy="102870"/>
          </a:xfr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32808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375"/>
        <p:cNvGrpSpPr/>
        <p:nvPr/>
      </p:nvGrpSpPr>
      <p:grpSpPr>
        <a:xfrm>
          <a:off x="0" y="0"/>
          <a:ext cx="0" cy="0"/>
          <a:chOff x="0" y="0"/>
          <a:chExt cx="0" cy="0"/>
        </a:xfrm>
      </p:grpSpPr>
      <p:sp>
        <p:nvSpPr>
          <p:cNvPr id="376" name="Google Shape;376;p60"/>
          <p:cNvSpPr txBox="1">
            <a:spLocks noGrp="1"/>
          </p:cNvSpPr>
          <p:nvPr>
            <p:ph type="body" idx="1"/>
          </p:nvPr>
        </p:nvSpPr>
        <p:spPr>
          <a:xfrm>
            <a:off x="332186"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77" name="Google Shape;377;p60"/>
          <p:cNvSpPr txBox="1">
            <a:spLocks noGrp="1"/>
          </p:cNvSpPr>
          <p:nvPr>
            <p:ph type="title"/>
          </p:nvPr>
        </p:nvSpPr>
        <p:spPr>
          <a:xfrm>
            <a:off x="332185" y="322886"/>
            <a:ext cx="8479575"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78" name="Google Shape;378;p60"/>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379" name="Google Shape;379;p60"/>
          <p:cNvSpPr txBox="1">
            <a:spLocks noGrp="1"/>
          </p:cNvSpPr>
          <p:nvPr>
            <p:ph type="subTitle" idx="2"/>
          </p:nvPr>
        </p:nvSpPr>
        <p:spPr>
          <a:xfrm>
            <a:off x="332184" y="700075"/>
            <a:ext cx="8479575"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998484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wo Content - Subtitle">
  <p:cSld name="Two Content - Subtitle">
    <p:spTree>
      <p:nvGrpSpPr>
        <p:cNvPr id="1" name="Shape 380"/>
        <p:cNvGrpSpPr/>
        <p:nvPr/>
      </p:nvGrpSpPr>
      <p:grpSpPr>
        <a:xfrm>
          <a:off x="0" y="0"/>
          <a:ext cx="0" cy="0"/>
          <a:chOff x="0" y="0"/>
          <a:chExt cx="0" cy="0"/>
        </a:xfrm>
      </p:grpSpPr>
      <p:sp>
        <p:nvSpPr>
          <p:cNvPr id="381" name="Google Shape;381;p61"/>
          <p:cNvSpPr txBox="1">
            <a:spLocks noGrp="1"/>
          </p:cNvSpPr>
          <p:nvPr>
            <p:ph type="body" idx="1"/>
          </p:nvPr>
        </p:nvSpPr>
        <p:spPr>
          <a:xfrm>
            <a:off x="332185" y="1577579"/>
            <a:ext cx="410535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82" name="Google Shape;382;p61"/>
          <p:cNvSpPr txBox="1">
            <a:spLocks noGrp="1"/>
          </p:cNvSpPr>
          <p:nvPr>
            <p:ph type="body" idx="2"/>
          </p:nvPr>
        </p:nvSpPr>
        <p:spPr>
          <a:xfrm>
            <a:off x="4706541" y="1577578"/>
            <a:ext cx="410535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83" name="Google Shape;383;p61"/>
          <p:cNvSpPr txBox="1">
            <a:spLocks noGrp="1"/>
          </p:cNvSpPr>
          <p:nvPr>
            <p:ph type="title"/>
          </p:nvPr>
        </p:nvSpPr>
        <p:spPr>
          <a:xfrm>
            <a:off x="332185" y="322886"/>
            <a:ext cx="8479575"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84" name="Google Shape;384;p61"/>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385" name="Google Shape;385;p61"/>
          <p:cNvSpPr txBox="1">
            <a:spLocks noGrp="1"/>
          </p:cNvSpPr>
          <p:nvPr>
            <p:ph type="subTitle" idx="3"/>
          </p:nvPr>
        </p:nvSpPr>
        <p:spPr>
          <a:xfrm>
            <a:off x="332184" y="700075"/>
            <a:ext cx="8479575"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2627196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ontent and Image - Subtitle">
  <p:cSld name="Content and Image - Subtitle">
    <p:spTree>
      <p:nvGrpSpPr>
        <p:cNvPr id="1" name="Shape 386"/>
        <p:cNvGrpSpPr/>
        <p:nvPr/>
      </p:nvGrpSpPr>
      <p:grpSpPr>
        <a:xfrm>
          <a:off x="0" y="0"/>
          <a:ext cx="0" cy="0"/>
          <a:chOff x="0" y="0"/>
          <a:chExt cx="0" cy="0"/>
        </a:xfrm>
      </p:grpSpPr>
      <p:sp>
        <p:nvSpPr>
          <p:cNvPr id="387" name="Google Shape;387;p62"/>
          <p:cNvSpPr/>
          <p:nvPr/>
        </p:nvSpPr>
        <p:spPr>
          <a:xfrm>
            <a:off x="4572000" y="0"/>
            <a:ext cx="4572000" cy="514350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388" name="Google Shape;388;p62"/>
          <p:cNvSpPr txBox="1">
            <a:spLocks noGrp="1"/>
          </p:cNvSpPr>
          <p:nvPr>
            <p:ph type="body" idx="1"/>
          </p:nvPr>
        </p:nvSpPr>
        <p:spPr>
          <a:xfrm>
            <a:off x="332185" y="1577579"/>
            <a:ext cx="398835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89" name="Google Shape;389;p62"/>
          <p:cNvSpPr txBox="1">
            <a:spLocks noGrp="1"/>
          </p:cNvSpPr>
          <p:nvPr>
            <p:ph type="title"/>
          </p:nvPr>
        </p:nvSpPr>
        <p:spPr>
          <a:xfrm>
            <a:off x="332186" y="322886"/>
            <a:ext cx="3988350"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90" name="Google Shape;390;p62"/>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391" name="Google Shape;391;p62"/>
          <p:cNvSpPr txBox="1">
            <a:spLocks noGrp="1"/>
          </p:cNvSpPr>
          <p:nvPr>
            <p:ph type="subTitle" idx="2"/>
          </p:nvPr>
        </p:nvSpPr>
        <p:spPr>
          <a:xfrm>
            <a:off x="332184" y="700075"/>
            <a:ext cx="3988350"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635054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hree Content - Subtitle">
  <p:cSld name="Three Content - Subtitle">
    <p:spTree>
      <p:nvGrpSpPr>
        <p:cNvPr id="1" name="Shape 392"/>
        <p:cNvGrpSpPr/>
        <p:nvPr/>
      </p:nvGrpSpPr>
      <p:grpSpPr>
        <a:xfrm>
          <a:off x="0" y="0"/>
          <a:ext cx="0" cy="0"/>
          <a:chOff x="0" y="0"/>
          <a:chExt cx="0" cy="0"/>
        </a:xfrm>
      </p:grpSpPr>
      <p:sp>
        <p:nvSpPr>
          <p:cNvPr id="393" name="Google Shape;393;p63"/>
          <p:cNvSpPr txBox="1">
            <a:spLocks noGrp="1"/>
          </p:cNvSpPr>
          <p:nvPr>
            <p:ph type="body" idx="1"/>
          </p:nvPr>
        </p:nvSpPr>
        <p:spPr>
          <a:xfrm>
            <a:off x="332185"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94" name="Google Shape;394;p63"/>
          <p:cNvSpPr txBox="1">
            <a:spLocks noGrp="1"/>
          </p:cNvSpPr>
          <p:nvPr>
            <p:ph type="body" idx="2"/>
          </p:nvPr>
        </p:nvSpPr>
        <p:spPr>
          <a:xfrm>
            <a:off x="3249216"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95" name="Google Shape;395;p63"/>
          <p:cNvSpPr txBox="1">
            <a:spLocks noGrp="1"/>
          </p:cNvSpPr>
          <p:nvPr>
            <p:ph type="body" idx="3"/>
          </p:nvPr>
        </p:nvSpPr>
        <p:spPr>
          <a:xfrm>
            <a:off x="6165057"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96" name="Google Shape;396;p63"/>
          <p:cNvSpPr txBox="1">
            <a:spLocks noGrp="1"/>
          </p:cNvSpPr>
          <p:nvPr>
            <p:ph type="title"/>
          </p:nvPr>
        </p:nvSpPr>
        <p:spPr>
          <a:xfrm>
            <a:off x="332185" y="322886"/>
            <a:ext cx="8479575"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397" name="Google Shape;397;p63"/>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398" name="Google Shape;398;p63"/>
          <p:cNvSpPr txBox="1">
            <a:spLocks noGrp="1"/>
          </p:cNvSpPr>
          <p:nvPr>
            <p:ph type="subTitle" idx="4"/>
          </p:nvPr>
        </p:nvSpPr>
        <p:spPr>
          <a:xfrm>
            <a:off x="332184" y="700075"/>
            <a:ext cx="8479575"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7071378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Four Content - Subtitle">
  <p:cSld name="Four Content - Subtitle">
    <p:spTree>
      <p:nvGrpSpPr>
        <p:cNvPr id="1" name="Shape 399"/>
        <p:cNvGrpSpPr/>
        <p:nvPr/>
      </p:nvGrpSpPr>
      <p:grpSpPr>
        <a:xfrm>
          <a:off x="0" y="0"/>
          <a:ext cx="0" cy="0"/>
          <a:chOff x="0" y="0"/>
          <a:chExt cx="0" cy="0"/>
        </a:xfrm>
      </p:grpSpPr>
      <p:sp>
        <p:nvSpPr>
          <p:cNvPr id="400" name="Google Shape;400;p64"/>
          <p:cNvSpPr txBox="1">
            <a:spLocks noGrp="1"/>
          </p:cNvSpPr>
          <p:nvPr>
            <p:ph type="body" idx="1"/>
          </p:nvPr>
        </p:nvSpPr>
        <p:spPr>
          <a:xfrm>
            <a:off x="332185" y="1577579"/>
            <a:ext cx="19170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01" name="Google Shape;401;p64"/>
          <p:cNvSpPr txBox="1">
            <a:spLocks noGrp="1"/>
          </p:cNvSpPr>
          <p:nvPr>
            <p:ph type="body" idx="2"/>
          </p:nvPr>
        </p:nvSpPr>
        <p:spPr>
          <a:xfrm>
            <a:off x="2520460" y="1577579"/>
            <a:ext cx="19170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02" name="Google Shape;402;p64"/>
          <p:cNvSpPr txBox="1">
            <a:spLocks noGrp="1"/>
          </p:cNvSpPr>
          <p:nvPr>
            <p:ph type="body" idx="3"/>
          </p:nvPr>
        </p:nvSpPr>
        <p:spPr>
          <a:xfrm>
            <a:off x="4706541" y="1577579"/>
            <a:ext cx="19170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03" name="Google Shape;403;p64"/>
          <p:cNvSpPr txBox="1">
            <a:spLocks noGrp="1"/>
          </p:cNvSpPr>
          <p:nvPr>
            <p:ph type="body" idx="4"/>
          </p:nvPr>
        </p:nvSpPr>
        <p:spPr>
          <a:xfrm>
            <a:off x="6892622" y="1577579"/>
            <a:ext cx="19170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04" name="Google Shape;404;p64"/>
          <p:cNvSpPr txBox="1">
            <a:spLocks noGrp="1"/>
          </p:cNvSpPr>
          <p:nvPr>
            <p:ph type="title"/>
          </p:nvPr>
        </p:nvSpPr>
        <p:spPr>
          <a:xfrm>
            <a:off x="332185" y="322886"/>
            <a:ext cx="8479575"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405" name="Google Shape;405;p64"/>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406" name="Google Shape;406;p64"/>
          <p:cNvSpPr txBox="1">
            <a:spLocks noGrp="1"/>
          </p:cNvSpPr>
          <p:nvPr>
            <p:ph type="subTitle" idx="5"/>
          </p:nvPr>
        </p:nvSpPr>
        <p:spPr>
          <a:xfrm>
            <a:off x="332184" y="700075"/>
            <a:ext cx="8479575"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0275849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Five Content - Subtitle">
  <p:cSld name="Five Content - Subtitle">
    <p:spTree>
      <p:nvGrpSpPr>
        <p:cNvPr id="1" name="Shape 407"/>
        <p:cNvGrpSpPr/>
        <p:nvPr/>
      </p:nvGrpSpPr>
      <p:grpSpPr>
        <a:xfrm>
          <a:off x="0" y="0"/>
          <a:ext cx="0" cy="0"/>
          <a:chOff x="0" y="0"/>
          <a:chExt cx="0" cy="0"/>
        </a:xfrm>
      </p:grpSpPr>
      <p:sp>
        <p:nvSpPr>
          <p:cNvPr id="408" name="Google Shape;408;p65"/>
          <p:cNvSpPr txBox="1">
            <a:spLocks noGrp="1"/>
          </p:cNvSpPr>
          <p:nvPr>
            <p:ph type="body" idx="1"/>
          </p:nvPr>
        </p:nvSpPr>
        <p:spPr>
          <a:xfrm>
            <a:off x="332185" y="1577579"/>
            <a:ext cx="14796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09" name="Google Shape;409;p65"/>
          <p:cNvSpPr txBox="1">
            <a:spLocks noGrp="1"/>
          </p:cNvSpPr>
          <p:nvPr>
            <p:ph type="body" idx="2"/>
          </p:nvPr>
        </p:nvSpPr>
        <p:spPr>
          <a:xfrm>
            <a:off x="2082784" y="1577579"/>
            <a:ext cx="14796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10" name="Google Shape;410;p65"/>
          <p:cNvSpPr txBox="1">
            <a:spLocks noGrp="1"/>
          </p:cNvSpPr>
          <p:nvPr>
            <p:ph type="body" idx="3"/>
          </p:nvPr>
        </p:nvSpPr>
        <p:spPr>
          <a:xfrm>
            <a:off x="3833383" y="1577579"/>
            <a:ext cx="14796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11" name="Google Shape;411;p65"/>
          <p:cNvSpPr txBox="1">
            <a:spLocks noGrp="1"/>
          </p:cNvSpPr>
          <p:nvPr>
            <p:ph type="body" idx="4"/>
          </p:nvPr>
        </p:nvSpPr>
        <p:spPr>
          <a:xfrm>
            <a:off x="5583982" y="1577579"/>
            <a:ext cx="14796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12" name="Google Shape;412;p65"/>
          <p:cNvSpPr txBox="1">
            <a:spLocks noGrp="1"/>
          </p:cNvSpPr>
          <p:nvPr>
            <p:ph type="body" idx="5"/>
          </p:nvPr>
        </p:nvSpPr>
        <p:spPr>
          <a:xfrm>
            <a:off x="7334582" y="1577579"/>
            <a:ext cx="1479600"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13" name="Google Shape;413;p65"/>
          <p:cNvSpPr txBox="1">
            <a:spLocks noGrp="1"/>
          </p:cNvSpPr>
          <p:nvPr>
            <p:ph type="title"/>
          </p:nvPr>
        </p:nvSpPr>
        <p:spPr>
          <a:xfrm>
            <a:off x="332185" y="322886"/>
            <a:ext cx="8479575"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414" name="Google Shape;414;p65"/>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415" name="Google Shape;415;p65"/>
          <p:cNvSpPr txBox="1">
            <a:spLocks noGrp="1"/>
          </p:cNvSpPr>
          <p:nvPr>
            <p:ph type="subTitle" idx="6"/>
          </p:nvPr>
        </p:nvSpPr>
        <p:spPr>
          <a:xfrm>
            <a:off x="332184" y="700075"/>
            <a:ext cx="8479575"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40967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hree Images - Subtitle">
  <p:cSld name="Three Images - Subtitle">
    <p:spTree>
      <p:nvGrpSpPr>
        <p:cNvPr id="1" name="Shape 416"/>
        <p:cNvGrpSpPr/>
        <p:nvPr/>
      </p:nvGrpSpPr>
      <p:grpSpPr>
        <a:xfrm>
          <a:off x="0" y="0"/>
          <a:ext cx="0" cy="0"/>
          <a:chOff x="0" y="0"/>
          <a:chExt cx="0" cy="0"/>
        </a:xfrm>
      </p:grpSpPr>
      <p:sp>
        <p:nvSpPr>
          <p:cNvPr id="417" name="Google Shape;417;p66"/>
          <p:cNvSpPr/>
          <p:nvPr/>
        </p:nvSpPr>
        <p:spPr>
          <a:xfrm>
            <a:off x="332183" y="1575197"/>
            <a:ext cx="2646675" cy="226305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418" name="Google Shape;418;p66"/>
          <p:cNvSpPr/>
          <p:nvPr/>
        </p:nvSpPr>
        <p:spPr>
          <a:xfrm>
            <a:off x="3248620" y="1575197"/>
            <a:ext cx="2646675" cy="226305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419" name="Google Shape;419;p66"/>
          <p:cNvSpPr/>
          <p:nvPr/>
        </p:nvSpPr>
        <p:spPr>
          <a:xfrm>
            <a:off x="6165056" y="1575197"/>
            <a:ext cx="2646675" cy="2263050"/>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420" name="Google Shape;420;p66"/>
          <p:cNvSpPr txBox="1">
            <a:spLocks noGrp="1"/>
          </p:cNvSpPr>
          <p:nvPr>
            <p:ph type="body" idx="1"/>
          </p:nvPr>
        </p:nvSpPr>
        <p:spPr>
          <a:xfrm>
            <a:off x="332185" y="3960019"/>
            <a:ext cx="2646675" cy="66915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21" name="Google Shape;421;p66"/>
          <p:cNvSpPr txBox="1">
            <a:spLocks noGrp="1"/>
          </p:cNvSpPr>
          <p:nvPr>
            <p:ph type="body" idx="2"/>
          </p:nvPr>
        </p:nvSpPr>
        <p:spPr>
          <a:xfrm>
            <a:off x="3248621" y="3960019"/>
            <a:ext cx="2646675" cy="66915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22" name="Google Shape;422;p66"/>
          <p:cNvSpPr txBox="1">
            <a:spLocks noGrp="1"/>
          </p:cNvSpPr>
          <p:nvPr>
            <p:ph type="body" idx="3"/>
          </p:nvPr>
        </p:nvSpPr>
        <p:spPr>
          <a:xfrm>
            <a:off x="6165057" y="3960019"/>
            <a:ext cx="2646675" cy="66915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23" name="Google Shape;423;p66"/>
          <p:cNvSpPr txBox="1">
            <a:spLocks noGrp="1"/>
          </p:cNvSpPr>
          <p:nvPr>
            <p:ph type="title"/>
          </p:nvPr>
        </p:nvSpPr>
        <p:spPr>
          <a:xfrm>
            <a:off x="332185" y="322886"/>
            <a:ext cx="8479575"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424" name="Google Shape;424;p66"/>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425" name="Google Shape;425;p66"/>
          <p:cNvSpPr txBox="1">
            <a:spLocks noGrp="1"/>
          </p:cNvSpPr>
          <p:nvPr>
            <p:ph type="subTitle" idx="4"/>
          </p:nvPr>
        </p:nvSpPr>
        <p:spPr>
          <a:xfrm>
            <a:off x="332184" y="700075"/>
            <a:ext cx="8479575"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12844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Four Text Boxes for Icons - Subtitle">
  <p:cSld name="Four Text Boxes for Icons - Subtitle">
    <p:spTree>
      <p:nvGrpSpPr>
        <p:cNvPr id="1" name="Shape 426"/>
        <p:cNvGrpSpPr/>
        <p:nvPr/>
      </p:nvGrpSpPr>
      <p:grpSpPr>
        <a:xfrm>
          <a:off x="0" y="0"/>
          <a:ext cx="0" cy="0"/>
          <a:chOff x="0" y="0"/>
          <a:chExt cx="0" cy="0"/>
        </a:xfrm>
      </p:grpSpPr>
      <p:sp>
        <p:nvSpPr>
          <p:cNvPr id="427" name="Google Shape;427;p67"/>
          <p:cNvSpPr txBox="1">
            <a:spLocks noGrp="1"/>
          </p:cNvSpPr>
          <p:nvPr>
            <p:ph type="body" idx="1"/>
          </p:nvPr>
        </p:nvSpPr>
        <p:spPr>
          <a:xfrm>
            <a:off x="332185" y="2571750"/>
            <a:ext cx="1920150" cy="205740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28" name="Google Shape;428;p67"/>
          <p:cNvSpPr txBox="1">
            <a:spLocks noGrp="1"/>
          </p:cNvSpPr>
          <p:nvPr>
            <p:ph type="body" idx="2"/>
          </p:nvPr>
        </p:nvSpPr>
        <p:spPr>
          <a:xfrm>
            <a:off x="2518649" y="2571750"/>
            <a:ext cx="1920150" cy="205740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29" name="Google Shape;429;p67"/>
          <p:cNvSpPr txBox="1">
            <a:spLocks noGrp="1"/>
          </p:cNvSpPr>
          <p:nvPr>
            <p:ph type="body" idx="3"/>
          </p:nvPr>
        </p:nvSpPr>
        <p:spPr>
          <a:xfrm>
            <a:off x="4705112" y="2571750"/>
            <a:ext cx="1920150" cy="205740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30" name="Google Shape;430;p67"/>
          <p:cNvSpPr txBox="1">
            <a:spLocks noGrp="1"/>
          </p:cNvSpPr>
          <p:nvPr>
            <p:ph type="body" idx="4"/>
          </p:nvPr>
        </p:nvSpPr>
        <p:spPr>
          <a:xfrm>
            <a:off x="6891575" y="2571750"/>
            <a:ext cx="1920150" cy="2057400"/>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22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225"/>
              </a:spcBef>
              <a:spcAft>
                <a:spcPts val="225"/>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31" name="Google Shape;431;p67"/>
          <p:cNvSpPr txBox="1">
            <a:spLocks noGrp="1"/>
          </p:cNvSpPr>
          <p:nvPr>
            <p:ph type="title"/>
          </p:nvPr>
        </p:nvSpPr>
        <p:spPr>
          <a:xfrm>
            <a:off x="332185" y="322886"/>
            <a:ext cx="8479575"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432" name="Google Shape;432;p67"/>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433" name="Google Shape;433;p67"/>
          <p:cNvSpPr txBox="1">
            <a:spLocks noGrp="1"/>
          </p:cNvSpPr>
          <p:nvPr>
            <p:ph type="subTitle" idx="5"/>
          </p:nvPr>
        </p:nvSpPr>
        <p:spPr>
          <a:xfrm>
            <a:off x="332184" y="700075"/>
            <a:ext cx="8479575"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383647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Four Team Images - Subtitle">
  <p:cSld name="Four Team Images - Subtitle">
    <p:spTree>
      <p:nvGrpSpPr>
        <p:cNvPr id="1" name="Shape 434"/>
        <p:cNvGrpSpPr/>
        <p:nvPr/>
      </p:nvGrpSpPr>
      <p:grpSpPr>
        <a:xfrm>
          <a:off x="0" y="0"/>
          <a:ext cx="0" cy="0"/>
          <a:chOff x="0" y="0"/>
          <a:chExt cx="0" cy="0"/>
        </a:xfrm>
      </p:grpSpPr>
      <p:sp>
        <p:nvSpPr>
          <p:cNvPr id="435" name="Google Shape;435;p68"/>
          <p:cNvSpPr/>
          <p:nvPr/>
        </p:nvSpPr>
        <p:spPr>
          <a:xfrm>
            <a:off x="332184" y="1575197"/>
            <a:ext cx="994500" cy="996525"/>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436" name="Google Shape;436;p68"/>
          <p:cNvSpPr/>
          <p:nvPr/>
        </p:nvSpPr>
        <p:spPr>
          <a:xfrm>
            <a:off x="2519728" y="1575197"/>
            <a:ext cx="994500" cy="996525"/>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437" name="Google Shape;437;p68"/>
          <p:cNvSpPr/>
          <p:nvPr/>
        </p:nvSpPr>
        <p:spPr>
          <a:xfrm>
            <a:off x="4707272" y="1575197"/>
            <a:ext cx="994500" cy="996525"/>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438" name="Google Shape;438;p68"/>
          <p:cNvSpPr/>
          <p:nvPr/>
        </p:nvSpPr>
        <p:spPr>
          <a:xfrm>
            <a:off x="6894816" y="1575197"/>
            <a:ext cx="994500" cy="996525"/>
          </a:xfrm>
          <a:prstGeom prst="rect">
            <a:avLst/>
          </a:prstGeom>
          <a:solidFill>
            <a:srgbClr val="DEDEDE"/>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200" b="0" i="0" u="none" strike="noStrike" cap="none">
              <a:solidFill>
                <a:schemeClr val="lt1"/>
              </a:solidFill>
              <a:latin typeface="Arial"/>
              <a:ea typeface="Arial"/>
              <a:cs typeface="Arial"/>
              <a:sym typeface="Arial"/>
            </a:endParaRPr>
          </a:p>
        </p:txBody>
      </p:sp>
      <p:sp>
        <p:nvSpPr>
          <p:cNvPr id="439" name="Google Shape;439;p68"/>
          <p:cNvSpPr txBox="1">
            <a:spLocks noGrp="1"/>
          </p:cNvSpPr>
          <p:nvPr>
            <p:ph type="body" idx="1"/>
          </p:nvPr>
        </p:nvSpPr>
        <p:spPr>
          <a:xfrm>
            <a:off x="332184" y="2743200"/>
            <a:ext cx="1920150" cy="1885950"/>
          </a:xfrm>
          <a:prstGeom prst="rect">
            <a:avLst/>
          </a:prstGeom>
          <a:noFill/>
          <a:ln>
            <a:noFill/>
          </a:ln>
        </p:spPr>
        <p:txBody>
          <a:bodyPr spcFirstLastPara="1" wrap="square" lIns="0" tIns="0" rIns="0" bIns="0" anchor="t" anchorCtr="0">
            <a:noAutofit/>
          </a:bodyPr>
          <a:lstStyle>
            <a:lvl1pPr marL="342900" marR="0" lvl="0"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L="685800" marR="0" lvl="1"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L="1028700" marR="0" lvl="2"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L="1371600" marR="0" lvl="3"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L="2057400" marR="0" lvl="5"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L="2400300" marR="0" lvl="6"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L="2743200" marR="0" lvl="7"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L="3086100" marR="0" lvl="8" indent="-171450" algn="l">
              <a:lnSpc>
                <a:spcPct val="100000"/>
              </a:lnSpc>
              <a:spcBef>
                <a:spcPts val="225"/>
              </a:spcBef>
              <a:spcAft>
                <a:spcPts val="225"/>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440" name="Google Shape;440;p68"/>
          <p:cNvSpPr txBox="1">
            <a:spLocks noGrp="1"/>
          </p:cNvSpPr>
          <p:nvPr>
            <p:ph type="body" idx="2"/>
          </p:nvPr>
        </p:nvSpPr>
        <p:spPr>
          <a:xfrm>
            <a:off x="2518648" y="2743200"/>
            <a:ext cx="1920150" cy="1885950"/>
          </a:xfrm>
          <a:prstGeom prst="rect">
            <a:avLst/>
          </a:prstGeom>
          <a:noFill/>
          <a:ln>
            <a:noFill/>
          </a:ln>
        </p:spPr>
        <p:txBody>
          <a:bodyPr spcFirstLastPara="1" wrap="square" lIns="0" tIns="0" rIns="0" bIns="0" anchor="t" anchorCtr="0">
            <a:noAutofit/>
          </a:bodyPr>
          <a:lstStyle>
            <a:lvl1pPr marL="342900" marR="0" lvl="0"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L="685800" marR="0" lvl="1"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L="1028700" marR="0" lvl="2"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L="1371600" marR="0" lvl="3"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L="2057400" marR="0" lvl="5"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L="2400300" marR="0" lvl="6"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L="2743200" marR="0" lvl="7"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L="3086100" marR="0" lvl="8" indent="-171450" algn="l">
              <a:lnSpc>
                <a:spcPct val="100000"/>
              </a:lnSpc>
              <a:spcBef>
                <a:spcPts val="225"/>
              </a:spcBef>
              <a:spcAft>
                <a:spcPts val="225"/>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441" name="Google Shape;441;p68"/>
          <p:cNvSpPr txBox="1">
            <a:spLocks noGrp="1"/>
          </p:cNvSpPr>
          <p:nvPr>
            <p:ph type="body" idx="3"/>
          </p:nvPr>
        </p:nvSpPr>
        <p:spPr>
          <a:xfrm>
            <a:off x="4705112" y="2743200"/>
            <a:ext cx="1920150" cy="1885950"/>
          </a:xfrm>
          <a:prstGeom prst="rect">
            <a:avLst/>
          </a:prstGeom>
          <a:noFill/>
          <a:ln>
            <a:noFill/>
          </a:ln>
        </p:spPr>
        <p:txBody>
          <a:bodyPr spcFirstLastPara="1" wrap="square" lIns="0" tIns="0" rIns="0" bIns="0" anchor="t" anchorCtr="0">
            <a:noAutofit/>
          </a:bodyPr>
          <a:lstStyle>
            <a:lvl1pPr marL="342900" marR="0" lvl="0"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L="685800" marR="0" lvl="1"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L="1028700" marR="0" lvl="2"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L="1371600" marR="0" lvl="3"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L="2057400" marR="0" lvl="5"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L="2400300" marR="0" lvl="6"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L="2743200" marR="0" lvl="7"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L="3086100" marR="0" lvl="8" indent="-171450" algn="l">
              <a:lnSpc>
                <a:spcPct val="100000"/>
              </a:lnSpc>
              <a:spcBef>
                <a:spcPts val="225"/>
              </a:spcBef>
              <a:spcAft>
                <a:spcPts val="225"/>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442" name="Google Shape;442;p68"/>
          <p:cNvSpPr txBox="1">
            <a:spLocks noGrp="1"/>
          </p:cNvSpPr>
          <p:nvPr>
            <p:ph type="body" idx="4"/>
          </p:nvPr>
        </p:nvSpPr>
        <p:spPr>
          <a:xfrm>
            <a:off x="6891575" y="2743200"/>
            <a:ext cx="1920150" cy="1885950"/>
          </a:xfrm>
          <a:prstGeom prst="rect">
            <a:avLst/>
          </a:prstGeom>
          <a:noFill/>
          <a:ln>
            <a:noFill/>
          </a:ln>
        </p:spPr>
        <p:txBody>
          <a:bodyPr spcFirstLastPara="1" wrap="square" lIns="0" tIns="0" rIns="0" bIns="0" anchor="t" anchorCtr="0">
            <a:noAutofit/>
          </a:bodyPr>
          <a:lstStyle>
            <a:lvl1pPr marL="342900" marR="0" lvl="0" indent="-171450" algn="l">
              <a:lnSpc>
                <a:spcPct val="100000"/>
              </a:lnSpc>
              <a:spcBef>
                <a:spcPts val="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L="685800" marR="0" lvl="1"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2pPr>
            <a:lvl3pPr marL="1028700" marR="0" lvl="2"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3pPr>
            <a:lvl4pPr marL="1371600" marR="0" lvl="3"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4pPr>
            <a:lvl5pPr marL="1714500" marR="0" lvl="4"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5pPr>
            <a:lvl6pPr marL="2057400" marR="0" lvl="5"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6pPr>
            <a:lvl7pPr marL="2400300" marR="0" lvl="6"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7pPr>
            <a:lvl8pPr marL="2743200" marR="0" lvl="7" indent="-171450" algn="l">
              <a:lnSpc>
                <a:spcPct val="100000"/>
              </a:lnSpc>
              <a:spcBef>
                <a:spcPts val="225"/>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8pPr>
            <a:lvl9pPr marL="3086100" marR="0" lvl="8" indent="-171450" algn="l">
              <a:lnSpc>
                <a:spcPct val="100000"/>
              </a:lnSpc>
              <a:spcBef>
                <a:spcPts val="225"/>
              </a:spcBef>
              <a:spcAft>
                <a:spcPts val="225"/>
              </a:spcAft>
              <a:buClr>
                <a:schemeClr val="dk1"/>
              </a:buClr>
              <a:buSzPts val="1600"/>
              <a:buFont typeface="Arial"/>
              <a:buNone/>
              <a:defRPr sz="1200" b="0" i="0" u="none" strike="noStrike" cap="none">
                <a:solidFill>
                  <a:schemeClr val="dk1"/>
                </a:solidFill>
                <a:latin typeface="Arial"/>
                <a:ea typeface="Arial"/>
                <a:cs typeface="Arial"/>
                <a:sym typeface="Arial"/>
              </a:defRPr>
            </a:lvl9pPr>
          </a:lstStyle>
          <a:p>
            <a:endParaRPr/>
          </a:p>
        </p:txBody>
      </p:sp>
      <p:sp>
        <p:nvSpPr>
          <p:cNvPr id="443" name="Google Shape;443;p68"/>
          <p:cNvSpPr txBox="1">
            <a:spLocks noGrp="1"/>
          </p:cNvSpPr>
          <p:nvPr>
            <p:ph type="title"/>
          </p:nvPr>
        </p:nvSpPr>
        <p:spPr>
          <a:xfrm>
            <a:off x="332185" y="322886"/>
            <a:ext cx="8479575"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444" name="Google Shape;444;p68"/>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445" name="Google Shape;445;p68"/>
          <p:cNvSpPr txBox="1">
            <a:spLocks noGrp="1"/>
          </p:cNvSpPr>
          <p:nvPr>
            <p:ph type="subTitle" idx="5"/>
          </p:nvPr>
        </p:nvSpPr>
        <p:spPr>
          <a:xfrm>
            <a:off x="332184" y="700075"/>
            <a:ext cx="8479575"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23438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One Column Chart - Subtitle">
  <p:cSld name="One Column Chart - Subtitle">
    <p:spTree>
      <p:nvGrpSpPr>
        <p:cNvPr id="1" name="Shape 446"/>
        <p:cNvGrpSpPr/>
        <p:nvPr/>
      </p:nvGrpSpPr>
      <p:grpSpPr>
        <a:xfrm>
          <a:off x="0" y="0"/>
          <a:ext cx="0" cy="0"/>
          <a:chOff x="0" y="0"/>
          <a:chExt cx="0" cy="0"/>
        </a:xfrm>
      </p:grpSpPr>
      <p:sp>
        <p:nvSpPr>
          <p:cNvPr id="447" name="Google Shape;447;p69"/>
          <p:cNvSpPr txBox="1">
            <a:spLocks noGrp="1"/>
          </p:cNvSpPr>
          <p:nvPr>
            <p:ph type="body" idx="1"/>
          </p:nvPr>
        </p:nvSpPr>
        <p:spPr>
          <a:xfrm>
            <a:off x="332186" y="1577579"/>
            <a:ext cx="2646675" cy="3051675"/>
          </a:xfrm>
          <a:prstGeom prst="rect">
            <a:avLst/>
          </a:prstGeom>
          <a:noFill/>
          <a:ln>
            <a:noFill/>
          </a:ln>
        </p:spPr>
        <p:txBody>
          <a:bodyPr spcFirstLastPara="1" wrap="square" lIns="0" tIns="0" rIns="0" bIns="0" anchor="t" anchorCtr="0">
            <a:noAutofit/>
          </a:bodyPr>
          <a:lstStyle>
            <a:lvl1pPr marL="342900" marR="0" lvl="0" indent="-247650" algn="l">
              <a:lnSpc>
                <a:spcPct val="100000"/>
              </a:lnSpc>
              <a:spcBef>
                <a:spcPts val="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1pPr>
            <a:lvl2pPr marL="685800" marR="0" lvl="1"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028700" marR="0" lvl="2"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371600" marR="0" lvl="3"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1714500" marR="0" lvl="4"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057400" marR="0" lvl="5"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2400300" marR="0" lvl="6"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2743200" marR="0" lvl="7" indent="-247650" algn="l">
              <a:lnSpc>
                <a:spcPct val="100000"/>
              </a:lnSpc>
              <a:spcBef>
                <a:spcPts val="450"/>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3086100" marR="0" lvl="8" indent="-247650" algn="l">
              <a:lnSpc>
                <a:spcPct val="100000"/>
              </a:lnSpc>
              <a:spcBef>
                <a:spcPts val="450"/>
              </a:spcBef>
              <a:spcAft>
                <a:spcPts val="45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48" name="Google Shape;448;p69"/>
          <p:cNvSpPr txBox="1">
            <a:spLocks noGrp="1"/>
          </p:cNvSpPr>
          <p:nvPr>
            <p:ph type="title"/>
          </p:nvPr>
        </p:nvSpPr>
        <p:spPr>
          <a:xfrm>
            <a:off x="332185" y="322886"/>
            <a:ext cx="8479575" cy="3771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32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449" name="Google Shape;449;p69"/>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450" name="Google Shape;450;p69"/>
          <p:cNvSpPr txBox="1">
            <a:spLocks noGrp="1"/>
          </p:cNvSpPr>
          <p:nvPr>
            <p:ph type="subTitle" idx="2"/>
          </p:nvPr>
        </p:nvSpPr>
        <p:spPr>
          <a:xfrm>
            <a:off x="332184" y="700075"/>
            <a:ext cx="8479575" cy="664425"/>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R="0" lvl="2"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R="0" lvl="3"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4pPr>
            <a:lvl5pPr marR="0" lvl="4"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5pPr>
            <a:lvl6pPr marR="0" lvl="5"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6pPr>
            <a:lvl7pPr marR="0" lvl="6"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7pPr>
            <a:lvl8pPr marR="0" lvl="7"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8pPr>
            <a:lvl9pPr marR="0" lvl="8" algn="l">
              <a:lnSpc>
                <a:spcPct val="85000"/>
              </a:lnSpc>
              <a:spcBef>
                <a:spcPts val="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4642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ags" Target="../tags/tag4.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57.xml"/><Relationship Id="rId21" Type="http://schemas.openxmlformats.org/officeDocument/2006/relationships/slideLayout" Target="../slideLayouts/slideLayout52.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63" Type="http://schemas.openxmlformats.org/officeDocument/2006/relationships/slideLayout" Target="../slideLayouts/slideLayout94.xml"/><Relationship Id="rId68" Type="http://schemas.openxmlformats.org/officeDocument/2006/relationships/slideLayout" Target="../slideLayouts/slideLayout99.xml"/><Relationship Id="rId84" Type="http://schemas.openxmlformats.org/officeDocument/2006/relationships/slideLayout" Target="../slideLayouts/slideLayout115.xml"/><Relationship Id="rId89" Type="http://schemas.openxmlformats.org/officeDocument/2006/relationships/slideLayout" Target="../slideLayouts/slideLayout120.xml"/><Relationship Id="rId16" Type="http://schemas.openxmlformats.org/officeDocument/2006/relationships/slideLayout" Target="../slideLayouts/slideLayout47.xml"/><Relationship Id="rId11" Type="http://schemas.openxmlformats.org/officeDocument/2006/relationships/slideLayout" Target="../slideLayouts/slideLayout42.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53" Type="http://schemas.openxmlformats.org/officeDocument/2006/relationships/slideLayout" Target="../slideLayouts/slideLayout84.xml"/><Relationship Id="rId58" Type="http://schemas.openxmlformats.org/officeDocument/2006/relationships/slideLayout" Target="../slideLayouts/slideLayout89.xml"/><Relationship Id="rId74" Type="http://schemas.openxmlformats.org/officeDocument/2006/relationships/slideLayout" Target="../slideLayouts/slideLayout105.xml"/><Relationship Id="rId79" Type="http://schemas.openxmlformats.org/officeDocument/2006/relationships/slideLayout" Target="../slideLayouts/slideLayout110.xml"/><Relationship Id="rId5" Type="http://schemas.openxmlformats.org/officeDocument/2006/relationships/slideLayout" Target="../slideLayouts/slideLayout36.xml"/><Relationship Id="rId90" Type="http://schemas.openxmlformats.org/officeDocument/2006/relationships/slideLayout" Target="../slideLayouts/slideLayout121.xml"/><Relationship Id="rId95" Type="http://schemas.openxmlformats.org/officeDocument/2006/relationships/slideLayout" Target="../slideLayouts/slideLayout126.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64" Type="http://schemas.openxmlformats.org/officeDocument/2006/relationships/slideLayout" Target="../slideLayouts/slideLayout95.xml"/><Relationship Id="rId69" Type="http://schemas.openxmlformats.org/officeDocument/2006/relationships/slideLayout" Target="../slideLayouts/slideLayout100.xml"/><Relationship Id="rId80" Type="http://schemas.openxmlformats.org/officeDocument/2006/relationships/slideLayout" Target="../slideLayouts/slideLayout111.xml"/><Relationship Id="rId85" Type="http://schemas.openxmlformats.org/officeDocument/2006/relationships/slideLayout" Target="../slideLayouts/slideLayout116.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59" Type="http://schemas.openxmlformats.org/officeDocument/2006/relationships/slideLayout" Target="../slideLayouts/slideLayout90.xml"/><Relationship Id="rId67" Type="http://schemas.openxmlformats.org/officeDocument/2006/relationships/slideLayout" Target="../slideLayouts/slideLayout98.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54" Type="http://schemas.openxmlformats.org/officeDocument/2006/relationships/slideLayout" Target="../slideLayouts/slideLayout85.xml"/><Relationship Id="rId62" Type="http://schemas.openxmlformats.org/officeDocument/2006/relationships/slideLayout" Target="../slideLayouts/slideLayout93.xml"/><Relationship Id="rId70" Type="http://schemas.openxmlformats.org/officeDocument/2006/relationships/slideLayout" Target="../slideLayouts/slideLayout101.xml"/><Relationship Id="rId75" Type="http://schemas.openxmlformats.org/officeDocument/2006/relationships/slideLayout" Target="../slideLayouts/slideLayout106.xml"/><Relationship Id="rId83" Type="http://schemas.openxmlformats.org/officeDocument/2006/relationships/slideLayout" Target="../slideLayouts/slideLayout114.xml"/><Relationship Id="rId88" Type="http://schemas.openxmlformats.org/officeDocument/2006/relationships/slideLayout" Target="../slideLayouts/slideLayout119.xml"/><Relationship Id="rId91" Type="http://schemas.openxmlformats.org/officeDocument/2006/relationships/slideLayout" Target="../slideLayouts/slideLayout122.xml"/><Relationship Id="rId96" Type="http://schemas.openxmlformats.org/officeDocument/2006/relationships/slideLayout" Target="../slideLayouts/slideLayout12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slideLayout" Target="../slideLayouts/slideLayout80.xml"/><Relationship Id="rId57" Type="http://schemas.openxmlformats.org/officeDocument/2006/relationships/slideLayout" Target="../slideLayouts/slideLayout88.xml"/><Relationship Id="rId10" Type="http://schemas.openxmlformats.org/officeDocument/2006/relationships/slideLayout" Target="../slideLayouts/slideLayout41.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52" Type="http://schemas.openxmlformats.org/officeDocument/2006/relationships/slideLayout" Target="../slideLayouts/slideLayout83.xml"/><Relationship Id="rId60" Type="http://schemas.openxmlformats.org/officeDocument/2006/relationships/slideLayout" Target="../slideLayouts/slideLayout91.xml"/><Relationship Id="rId65" Type="http://schemas.openxmlformats.org/officeDocument/2006/relationships/slideLayout" Target="../slideLayouts/slideLayout96.xml"/><Relationship Id="rId73" Type="http://schemas.openxmlformats.org/officeDocument/2006/relationships/slideLayout" Target="../slideLayouts/slideLayout104.xml"/><Relationship Id="rId78" Type="http://schemas.openxmlformats.org/officeDocument/2006/relationships/slideLayout" Target="../slideLayouts/slideLayout109.xml"/><Relationship Id="rId81" Type="http://schemas.openxmlformats.org/officeDocument/2006/relationships/slideLayout" Target="../slideLayouts/slideLayout112.xml"/><Relationship Id="rId86" Type="http://schemas.openxmlformats.org/officeDocument/2006/relationships/slideLayout" Target="../slideLayouts/slideLayout117.xml"/><Relationship Id="rId94" Type="http://schemas.openxmlformats.org/officeDocument/2006/relationships/slideLayout" Target="../slideLayouts/slideLayout125.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9" Type="http://schemas.openxmlformats.org/officeDocument/2006/relationships/slideLayout" Target="../slideLayouts/slideLayout70.xml"/><Relationship Id="rId34" Type="http://schemas.openxmlformats.org/officeDocument/2006/relationships/slideLayout" Target="../slideLayouts/slideLayout65.xml"/><Relationship Id="rId50" Type="http://schemas.openxmlformats.org/officeDocument/2006/relationships/slideLayout" Target="../slideLayouts/slideLayout81.xml"/><Relationship Id="rId55" Type="http://schemas.openxmlformats.org/officeDocument/2006/relationships/slideLayout" Target="../slideLayouts/slideLayout86.xml"/><Relationship Id="rId76" Type="http://schemas.openxmlformats.org/officeDocument/2006/relationships/slideLayout" Target="../slideLayouts/slideLayout107.xml"/><Relationship Id="rId97" Type="http://schemas.openxmlformats.org/officeDocument/2006/relationships/slideLayout" Target="../slideLayouts/slideLayout128.xml"/><Relationship Id="rId7" Type="http://schemas.openxmlformats.org/officeDocument/2006/relationships/slideLayout" Target="../slideLayouts/slideLayout38.xml"/><Relationship Id="rId71" Type="http://schemas.openxmlformats.org/officeDocument/2006/relationships/slideLayout" Target="../slideLayouts/slideLayout102.xml"/><Relationship Id="rId92" Type="http://schemas.openxmlformats.org/officeDocument/2006/relationships/slideLayout" Target="../slideLayouts/slideLayout123.xml"/><Relationship Id="rId2" Type="http://schemas.openxmlformats.org/officeDocument/2006/relationships/slideLayout" Target="../slideLayouts/slideLayout33.xml"/><Relationship Id="rId29" Type="http://schemas.openxmlformats.org/officeDocument/2006/relationships/slideLayout" Target="../slideLayouts/slideLayout60.xml"/><Relationship Id="rId24" Type="http://schemas.openxmlformats.org/officeDocument/2006/relationships/slideLayout" Target="../slideLayouts/slideLayout55.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66" Type="http://schemas.openxmlformats.org/officeDocument/2006/relationships/slideLayout" Target="../slideLayouts/slideLayout97.xml"/><Relationship Id="rId87" Type="http://schemas.openxmlformats.org/officeDocument/2006/relationships/slideLayout" Target="../slideLayouts/slideLayout118.xml"/><Relationship Id="rId61" Type="http://schemas.openxmlformats.org/officeDocument/2006/relationships/slideLayout" Target="../slideLayouts/slideLayout92.xml"/><Relationship Id="rId82" Type="http://schemas.openxmlformats.org/officeDocument/2006/relationships/slideLayout" Target="../slideLayouts/slideLayout113.xml"/><Relationship Id="rId19" Type="http://schemas.openxmlformats.org/officeDocument/2006/relationships/slideLayout" Target="../slideLayouts/slideLayout50.xml"/><Relationship Id="rId14" Type="http://schemas.openxmlformats.org/officeDocument/2006/relationships/slideLayout" Target="../slideLayouts/slideLayout45.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56" Type="http://schemas.openxmlformats.org/officeDocument/2006/relationships/slideLayout" Target="../slideLayouts/slideLayout87.xml"/><Relationship Id="rId77" Type="http://schemas.openxmlformats.org/officeDocument/2006/relationships/slideLayout" Target="../slideLayouts/slideLayout108.xml"/><Relationship Id="rId8" Type="http://schemas.openxmlformats.org/officeDocument/2006/relationships/slideLayout" Target="../slideLayouts/slideLayout39.xml"/><Relationship Id="rId51" Type="http://schemas.openxmlformats.org/officeDocument/2006/relationships/slideLayout" Target="../slideLayouts/slideLayout82.xml"/><Relationship Id="rId72" Type="http://schemas.openxmlformats.org/officeDocument/2006/relationships/slideLayout" Target="../slideLayouts/slideLayout103.xml"/><Relationship Id="rId93" Type="http://schemas.openxmlformats.org/officeDocument/2006/relationships/slideLayout" Target="../slideLayouts/slideLayout124.xml"/><Relationship Id="rId9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ext uri="{D42A27DB-BD31-4B8C-83A1-F6EECF244321}">
                <p14:modId xmlns:p14="http://schemas.microsoft.com/office/powerpoint/2010/main" val="32071684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2" imgW="395" imgH="394" progId="TCLayout.ActiveDocument.1">
                  <p:embed/>
                </p:oleObj>
              </mc:Choice>
              <mc:Fallback>
                <p:oleObj name="think-cell Slide" r:id="rId12" imgW="395" imgH="394" progId="TCLayout.ActiveDocument.1">
                  <p:embed/>
                  <p:pic>
                    <p:nvPicPr>
                      <p:cNvPr id="2" name="Object 1"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10" name="Google Shape;10;p1"/>
          <p:cNvSpPr txBox="1">
            <a:spLocks noGrp="1"/>
          </p:cNvSpPr>
          <p:nvPr>
            <p:ph type="title"/>
          </p:nvPr>
        </p:nvSpPr>
        <p:spPr>
          <a:xfrm>
            <a:off x="309563" y="219984"/>
            <a:ext cx="8526462" cy="632450"/>
          </a:xfrm>
          <a:prstGeom prst="rect">
            <a:avLst/>
          </a:prstGeom>
          <a:noFill/>
          <a:ln>
            <a:noFill/>
          </a:ln>
        </p:spPr>
        <p:txBody>
          <a:bodyPr spcFirstLastPara="1" wrap="square" lIns="0" tIns="0" rIns="0" bIns="0" anchor="b" anchorCtr="0"/>
          <a:lstStyle>
            <a:lvl1pPr marR="0" lvl="0" algn="l" rtl="0">
              <a:spcBef>
                <a:spcPts val="0"/>
              </a:spcBef>
              <a:spcAft>
                <a:spcPts val="0"/>
              </a:spcAft>
              <a:buClr>
                <a:schemeClr val="dk1"/>
              </a:buClr>
              <a:buSzPts val="1800"/>
              <a:buFont typeface="Georgia"/>
              <a:buNone/>
              <a:defRPr sz="18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09563" y="1255152"/>
            <a:ext cx="8526462" cy="3512111"/>
          </a:xfrm>
          <a:prstGeom prst="rect">
            <a:avLst/>
          </a:prstGeom>
          <a:noFill/>
          <a:ln>
            <a:noFill/>
          </a:ln>
        </p:spPr>
        <p:txBody>
          <a:bodyPr spcFirstLastPara="1" wrap="square" lIns="0" tIns="0" rIns="0" bIns="0" anchor="t" anchorCtr="0"/>
          <a:lstStyle>
            <a:lvl1pPr marL="457200" marR="0" lvl="0" indent="-228600" algn="l" rtl="0">
              <a:spcBef>
                <a:spcPts val="270"/>
              </a:spcBef>
              <a:spcAft>
                <a:spcPts val="0"/>
              </a:spcAft>
              <a:buClr>
                <a:schemeClr val="dk1"/>
              </a:buClr>
              <a:buSzPts val="1350"/>
              <a:buFont typeface="Arial"/>
              <a:buNone/>
              <a:defRPr sz="1350" b="0" i="0" u="none" strike="noStrike" cap="none">
                <a:solidFill>
                  <a:schemeClr val="dk1"/>
                </a:solidFill>
                <a:latin typeface="Georgia"/>
                <a:ea typeface="Georgia"/>
                <a:cs typeface="Georgia"/>
                <a:sym typeface="Georgia"/>
              </a:defRPr>
            </a:lvl1pPr>
            <a:lvl2pPr marL="914400" marR="0" lvl="1" indent="-285750" algn="l" rtl="0">
              <a:spcBef>
                <a:spcPts val="18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80987" algn="l" rtl="0">
              <a:spcBef>
                <a:spcPts val="165"/>
              </a:spcBef>
              <a:spcAft>
                <a:spcPts val="0"/>
              </a:spcAft>
              <a:buClr>
                <a:schemeClr val="dk1"/>
              </a:buClr>
              <a:buSzPts val="825"/>
              <a:buFont typeface="Arial"/>
              <a:buChar char="–"/>
              <a:defRPr sz="825" b="0" i="0" u="none" strike="noStrike" cap="none">
                <a:solidFill>
                  <a:schemeClr val="dk1"/>
                </a:solidFill>
                <a:latin typeface="Arial"/>
                <a:ea typeface="Arial"/>
                <a:cs typeface="Arial"/>
                <a:sym typeface="Arial"/>
              </a:defRPr>
            </a:lvl3pPr>
            <a:lvl4pPr marL="1828800" marR="0" lvl="3" indent="-276225" algn="l" rtl="0">
              <a:spcBef>
                <a:spcPts val="150"/>
              </a:spcBef>
              <a:spcAft>
                <a:spcPts val="0"/>
              </a:spcAft>
              <a:buClr>
                <a:schemeClr val="dk1"/>
              </a:buClr>
              <a:buSzPts val="750"/>
              <a:buFont typeface="Arial"/>
              <a:buChar char="•"/>
              <a:defRPr sz="750" b="0" i="0" u="none" strike="noStrike" cap="none">
                <a:solidFill>
                  <a:schemeClr val="dk1"/>
                </a:solidFill>
                <a:latin typeface="Arial"/>
                <a:ea typeface="Arial"/>
                <a:cs typeface="Arial"/>
                <a:sym typeface="Arial"/>
              </a:defRPr>
            </a:lvl4pPr>
            <a:lvl5pPr marL="2286000" marR="0" lvl="4" indent="-271462" algn="l" rtl="0">
              <a:spcBef>
                <a:spcPts val="135"/>
              </a:spcBef>
              <a:spcAft>
                <a:spcPts val="0"/>
              </a:spcAft>
              <a:buClr>
                <a:schemeClr val="dk1"/>
              </a:buClr>
              <a:buSzPts val="675"/>
              <a:buFont typeface="Arial"/>
              <a:buChar char="–"/>
              <a:defRPr sz="675"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309563" y="4901880"/>
            <a:ext cx="5400000" cy="92333"/>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SzPts val="1400"/>
              <a:buNone/>
              <a:defRPr sz="6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r>
              <a:rPr lang="en-US" dirty="0"/>
              <a:t>PwC</a:t>
            </a:r>
            <a:endParaRPr dirty="0"/>
          </a:p>
        </p:txBody>
      </p:sp>
      <p:sp>
        <p:nvSpPr>
          <p:cNvPr id="13" name="Google Shape;13;p1"/>
          <p:cNvSpPr txBox="1">
            <a:spLocks noGrp="1"/>
          </p:cNvSpPr>
          <p:nvPr>
            <p:ph type="sldNum" idx="12"/>
          </p:nvPr>
        </p:nvSpPr>
        <p:spPr>
          <a:xfrm>
            <a:off x="6700838" y="4901880"/>
            <a:ext cx="2133600" cy="92333"/>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4211" r:id="rId2"/>
    <p:sldLayoutId id="2147483652" r:id="rId3"/>
    <p:sldLayoutId id="2147483658" r:id="rId4"/>
    <p:sldLayoutId id="2147483659" r:id="rId5"/>
    <p:sldLayoutId id="2147483660" r:id="rId6"/>
    <p:sldLayoutId id="2147484234" r:id="rId7"/>
    <p:sldLayoutId id="2147484242" r:id="rId8"/>
    <p:sldLayoutId id="2147484664" r:id="rId9"/>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94">
          <p15:clr>
            <a:srgbClr val="F26B43"/>
          </p15:clr>
        </p15:guide>
        <p15:guide id="2" orient="horz" pos="4074">
          <p15:clr>
            <a:srgbClr val="F26B43"/>
          </p15:clr>
        </p15:guide>
        <p15:guide id="3" orient="horz" pos="1053">
          <p15:clr>
            <a:srgbClr val="F26B43"/>
          </p15:clr>
        </p15:guide>
        <p15:guide id="4" orient="horz" pos="789">
          <p15:clr>
            <a:srgbClr val="F26B43"/>
          </p15:clr>
        </p15:guide>
        <p15:guide id="5" pos="5572">
          <p15:clr>
            <a:srgbClr val="F26B43"/>
          </p15:clr>
        </p15:guide>
        <p15:guide id="6" orient="horz" pos="300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54" name="grid" hidden="1"/>
          <p:cNvGrpSpPr/>
          <p:nvPr>
            <p:custDataLst>
              <p:tags r:id="rId24"/>
            </p:custDataLst>
          </p:nvPr>
        </p:nvGrpSpPr>
        <p:grpSpPr>
          <a:xfrm>
            <a:off x="482138" y="453838"/>
            <a:ext cx="8179724" cy="4441564"/>
            <a:chOff x="530352" y="685800"/>
            <a:chExt cx="8997696" cy="6711696"/>
          </a:xfrm>
        </p:grpSpPr>
        <p:sp>
          <p:nvSpPr>
            <p:cNvPr id="55" name="Footer block" hidden="1"/>
            <p:cNvSpPr>
              <a:spLocks noChangeArrowheads="1"/>
            </p:cNvSpPr>
            <p:nvPr/>
          </p:nvSpPr>
          <p:spPr bwMode="gray">
            <a:xfrm>
              <a:off x="530352" y="6784848"/>
              <a:ext cx="8988552" cy="612648"/>
            </a:xfrm>
            <a:prstGeom prst="rect">
              <a:avLst/>
            </a:prstGeom>
            <a:solidFill>
              <a:srgbClr val="CCFFFF">
                <a:alpha val="25000"/>
              </a:srgbClr>
            </a:solidFill>
            <a:ln w="6350" cap="rnd">
              <a:solidFill>
                <a:srgbClr val="CCFFFF"/>
              </a:solidFill>
              <a:prstDash val="sysDot"/>
              <a:miter lim="800000"/>
              <a:headEnd/>
              <a:tailEnd/>
            </a:ln>
            <a:effectLst/>
          </p:spPr>
          <p:txBody>
            <a:bodyPr wrap="none" lIns="63478" tIns="0" rIns="64777" bIns="0" anchor="ctr"/>
            <a:lstStyle/>
            <a:p>
              <a:pPr algn="ctr" defTabSz="604100">
                <a:defRPr/>
              </a:pPr>
              <a:endParaRPr lang="en-US" sz="927" dirty="0"/>
            </a:p>
          </p:txBody>
        </p:sp>
        <p:sp>
          <p:nvSpPr>
            <p:cNvPr id="56" name="Title block" hidden="1"/>
            <p:cNvSpPr>
              <a:spLocks noChangeArrowheads="1"/>
            </p:cNvSpPr>
            <p:nvPr/>
          </p:nvSpPr>
          <p:spPr bwMode="gray">
            <a:xfrm>
              <a:off x="530352" y="1143000"/>
              <a:ext cx="8988552" cy="914400"/>
            </a:xfrm>
            <a:prstGeom prst="rect">
              <a:avLst/>
            </a:prstGeom>
            <a:solidFill>
              <a:srgbClr val="FCC3D7">
                <a:alpha val="25000"/>
              </a:srgbClr>
            </a:solidFill>
            <a:ln w="6350" cap="rnd">
              <a:solidFill>
                <a:srgbClr val="FCC3D7"/>
              </a:solidFill>
              <a:prstDash val="sysDot"/>
              <a:miter lim="800000"/>
              <a:headEnd/>
              <a:tailEnd/>
            </a:ln>
            <a:effectLst/>
          </p:spPr>
          <p:txBody>
            <a:bodyPr wrap="none" lIns="63478" tIns="0" rIns="64777" bIns="0" anchor="ctr"/>
            <a:lstStyle/>
            <a:p>
              <a:pPr algn="ctr" defTabSz="604100">
                <a:defRPr/>
              </a:pPr>
              <a:endParaRPr lang="en-US" sz="927" dirty="0"/>
            </a:p>
          </p:txBody>
        </p:sp>
        <p:sp>
          <p:nvSpPr>
            <p:cNvPr id="57" name="Header block" hidden="1"/>
            <p:cNvSpPr>
              <a:spLocks noChangeArrowheads="1"/>
            </p:cNvSpPr>
            <p:nvPr/>
          </p:nvSpPr>
          <p:spPr bwMode="gray">
            <a:xfrm>
              <a:off x="530352" y="685800"/>
              <a:ext cx="8988552" cy="301752"/>
            </a:xfrm>
            <a:prstGeom prst="rect">
              <a:avLst/>
            </a:prstGeom>
            <a:solidFill>
              <a:srgbClr val="CCFFFF">
                <a:alpha val="25000"/>
              </a:srgbClr>
            </a:solidFill>
            <a:ln w="6350" cap="rnd">
              <a:solidFill>
                <a:srgbClr val="CCFFFF"/>
              </a:solidFill>
              <a:prstDash val="sysDot"/>
              <a:miter lim="800000"/>
              <a:headEnd/>
              <a:tailEnd/>
            </a:ln>
            <a:effectLst/>
          </p:spPr>
          <p:txBody>
            <a:bodyPr wrap="none" lIns="63306" tIns="0" rIns="64600" bIns="0" anchor="ctr"/>
            <a:lstStyle/>
            <a:p>
              <a:pPr algn="ctr" defTabSz="530557">
                <a:buSzPct val="90000"/>
                <a:defRPr/>
              </a:pPr>
              <a:endParaRPr lang="en-US" sz="927" dirty="0">
                <a:solidFill>
                  <a:schemeClr val="folHlink"/>
                </a:solidFill>
                <a:cs typeface="Arial" charset="0"/>
              </a:endParaRPr>
            </a:p>
          </p:txBody>
        </p:sp>
        <p:grpSp>
          <p:nvGrpSpPr>
            <p:cNvPr id="58" name="Group 600" hidden="1"/>
            <p:cNvGrpSpPr/>
            <p:nvPr userDrawn="1"/>
          </p:nvGrpSpPr>
          <p:grpSpPr>
            <a:xfrm>
              <a:off x="530352" y="6016752"/>
              <a:ext cx="8997696" cy="609600"/>
              <a:chOff x="530352" y="6016752"/>
              <a:chExt cx="8997696" cy="609600"/>
            </a:xfrm>
          </p:grpSpPr>
          <p:sp>
            <p:nvSpPr>
              <p:cNvPr id="94" name="Content block 606" hidden="1"/>
              <p:cNvSpPr>
                <a:spLocks noChangeArrowheads="1"/>
              </p:cNvSpPr>
              <p:nvPr/>
            </p:nvSpPr>
            <p:spPr bwMode="gray">
              <a:xfrm>
                <a:off x="8156448" y="6016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95" name="Content block 605" hidden="1"/>
              <p:cNvSpPr>
                <a:spLocks noChangeArrowheads="1"/>
              </p:cNvSpPr>
              <p:nvPr/>
            </p:nvSpPr>
            <p:spPr bwMode="gray">
              <a:xfrm>
                <a:off x="6629400" y="6016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96" name="Content block 604" hidden="1"/>
              <p:cNvSpPr>
                <a:spLocks noChangeArrowheads="1"/>
              </p:cNvSpPr>
              <p:nvPr/>
            </p:nvSpPr>
            <p:spPr bwMode="gray">
              <a:xfrm>
                <a:off x="5102352" y="6016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97" name="Content block 603" hidden="1"/>
              <p:cNvSpPr>
                <a:spLocks noChangeArrowheads="1"/>
              </p:cNvSpPr>
              <p:nvPr/>
            </p:nvSpPr>
            <p:spPr bwMode="gray">
              <a:xfrm>
                <a:off x="3584742" y="6016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98" name="Content block 602" hidden="1"/>
              <p:cNvSpPr>
                <a:spLocks noChangeArrowheads="1"/>
              </p:cNvSpPr>
              <p:nvPr/>
            </p:nvSpPr>
            <p:spPr bwMode="gray">
              <a:xfrm>
                <a:off x="2057400" y="6016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99" name="Content block 601" hidden="1"/>
              <p:cNvSpPr>
                <a:spLocks noChangeArrowheads="1"/>
              </p:cNvSpPr>
              <p:nvPr/>
            </p:nvSpPr>
            <p:spPr bwMode="gray">
              <a:xfrm>
                <a:off x="530352" y="6016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grpSp>
        <p:grpSp>
          <p:nvGrpSpPr>
            <p:cNvPr id="59" name="Group 500" hidden="1"/>
            <p:cNvGrpSpPr/>
            <p:nvPr userDrawn="1"/>
          </p:nvGrpSpPr>
          <p:grpSpPr>
            <a:xfrm>
              <a:off x="530352" y="5257800"/>
              <a:ext cx="8997696" cy="609600"/>
              <a:chOff x="530352" y="5257800"/>
              <a:chExt cx="8997696" cy="609600"/>
            </a:xfrm>
          </p:grpSpPr>
          <p:sp>
            <p:nvSpPr>
              <p:cNvPr id="88" name="Content block 506" hidden="1"/>
              <p:cNvSpPr>
                <a:spLocks noChangeArrowheads="1"/>
              </p:cNvSpPr>
              <p:nvPr/>
            </p:nvSpPr>
            <p:spPr bwMode="gray">
              <a:xfrm>
                <a:off x="8156448" y="5257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89" name="Content block 505" hidden="1"/>
              <p:cNvSpPr>
                <a:spLocks noChangeArrowheads="1"/>
              </p:cNvSpPr>
              <p:nvPr/>
            </p:nvSpPr>
            <p:spPr bwMode="gray">
              <a:xfrm>
                <a:off x="6629400" y="5257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90" name="Content block 504" hidden="1"/>
              <p:cNvSpPr>
                <a:spLocks noChangeArrowheads="1"/>
              </p:cNvSpPr>
              <p:nvPr/>
            </p:nvSpPr>
            <p:spPr bwMode="gray">
              <a:xfrm>
                <a:off x="5102352" y="5257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91" name="Content block 503" hidden="1"/>
              <p:cNvSpPr>
                <a:spLocks noChangeArrowheads="1"/>
              </p:cNvSpPr>
              <p:nvPr/>
            </p:nvSpPr>
            <p:spPr bwMode="gray">
              <a:xfrm>
                <a:off x="3584742" y="5257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92" name="Content block 502" hidden="1"/>
              <p:cNvSpPr>
                <a:spLocks noChangeArrowheads="1"/>
              </p:cNvSpPr>
              <p:nvPr/>
            </p:nvSpPr>
            <p:spPr bwMode="gray">
              <a:xfrm>
                <a:off x="2057400" y="5257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93" name="Content block 501" hidden="1"/>
              <p:cNvSpPr>
                <a:spLocks noChangeArrowheads="1"/>
              </p:cNvSpPr>
              <p:nvPr/>
            </p:nvSpPr>
            <p:spPr bwMode="gray">
              <a:xfrm>
                <a:off x="530352" y="5257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grpSp>
        <p:grpSp>
          <p:nvGrpSpPr>
            <p:cNvPr id="60" name="Group 400" hidden="1"/>
            <p:cNvGrpSpPr/>
            <p:nvPr userDrawn="1"/>
          </p:nvGrpSpPr>
          <p:grpSpPr>
            <a:xfrm>
              <a:off x="530352" y="4498848"/>
              <a:ext cx="8997696" cy="609600"/>
              <a:chOff x="530352" y="4498848"/>
              <a:chExt cx="8997696" cy="609600"/>
            </a:xfrm>
          </p:grpSpPr>
          <p:sp>
            <p:nvSpPr>
              <p:cNvPr id="82" name="Content block 406" hidden="1"/>
              <p:cNvSpPr>
                <a:spLocks noChangeArrowheads="1"/>
              </p:cNvSpPr>
              <p:nvPr/>
            </p:nvSpPr>
            <p:spPr bwMode="gray">
              <a:xfrm>
                <a:off x="8156448" y="4498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83" name="Content block 405" hidden="1"/>
              <p:cNvSpPr>
                <a:spLocks noChangeArrowheads="1"/>
              </p:cNvSpPr>
              <p:nvPr/>
            </p:nvSpPr>
            <p:spPr bwMode="gray">
              <a:xfrm>
                <a:off x="6629400" y="4498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84" name="Content block 404" hidden="1"/>
              <p:cNvSpPr>
                <a:spLocks noChangeArrowheads="1"/>
              </p:cNvSpPr>
              <p:nvPr/>
            </p:nvSpPr>
            <p:spPr bwMode="gray">
              <a:xfrm>
                <a:off x="5102352" y="4498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85" name="Content block 403" hidden="1"/>
              <p:cNvSpPr>
                <a:spLocks noChangeArrowheads="1"/>
              </p:cNvSpPr>
              <p:nvPr/>
            </p:nvSpPr>
            <p:spPr bwMode="gray">
              <a:xfrm>
                <a:off x="3584742" y="4498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86" name="Content block 402" hidden="1"/>
              <p:cNvSpPr>
                <a:spLocks noChangeArrowheads="1"/>
              </p:cNvSpPr>
              <p:nvPr/>
            </p:nvSpPr>
            <p:spPr bwMode="gray">
              <a:xfrm>
                <a:off x="2057400" y="4498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87" name="Content block 401" hidden="1"/>
              <p:cNvSpPr>
                <a:spLocks noChangeArrowheads="1"/>
              </p:cNvSpPr>
              <p:nvPr/>
            </p:nvSpPr>
            <p:spPr bwMode="gray">
              <a:xfrm>
                <a:off x="530352" y="4498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grpSp>
        <p:grpSp>
          <p:nvGrpSpPr>
            <p:cNvPr id="61" name="Group 300" hidden="1"/>
            <p:cNvGrpSpPr/>
            <p:nvPr userDrawn="1"/>
          </p:nvGrpSpPr>
          <p:grpSpPr>
            <a:xfrm>
              <a:off x="530352" y="3730752"/>
              <a:ext cx="8997696" cy="609600"/>
              <a:chOff x="530352" y="3730752"/>
              <a:chExt cx="8997696" cy="609600"/>
            </a:xfrm>
          </p:grpSpPr>
          <p:sp>
            <p:nvSpPr>
              <p:cNvPr id="76" name="Content block 306" hidden="1"/>
              <p:cNvSpPr>
                <a:spLocks noChangeArrowheads="1"/>
              </p:cNvSpPr>
              <p:nvPr/>
            </p:nvSpPr>
            <p:spPr bwMode="gray">
              <a:xfrm>
                <a:off x="8156448" y="3730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77" name="Content block 305" hidden="1"/>
              <p:cNvSpPr>
                <a:spLocks noChangeArrowheads="1"/>
              </p:cNvSpPr>
              <p:nvPr/>
            </p:nvSpPr>
            <p:spPr bwMode="gray">
              <a:xfrm>
                <a:off x="6629400" y="3730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78" name="Content block 304" hidden="1"/>
              <p:cNvSpPr>
                <a:spLocks noChangeArrowheads="1"/>
              </p:cNvSpPr>
              <p:nvPr/>
            </p:nvSpPr>
            <p:spPr bwMode="gray">
              <a:xfrm>
                <a:off x="5102352" y="3730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79" name="Content block 303" hidden="1"/>
              <p:cNvSpPr>
                <a:spLocks noChangeArrowheads="1"/>
              </p:cNvSpPr>
              <p:nvPr/>
            </p:nvSpPr>
            <p:spPr bwMode="gray">
              <a:xfrm>
                <a:off x="3584742" y="3730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80" name="Content block 302" hidden="1"/>
              <p:cNvSpPr>
                <a:spLocks noChangeArrowheads="1"/>
              </p:cNvSpPr>
              <p:nvPr/>
            </p:nvSpPr>
            <p:spPr bwMode="gray">
              <a:xfrm>
                <a:off x="2057400" y="3730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81" name="Content block 301" hidden="1"/>
              <p:cNvSpPr>
                <a:spLocks noChangeArrowheads="1"/>
              </p:cNvSpPr>
              <p:nvPr/>
            </p:nvSpPr>
            <p:spPr bwMode="gray">
              <a:xfrm>
                <a:off x="530352" y="3730752"/>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grpSp>
        <p:grpSp>
          <p:nvGrpSpPr>
            <p:cNvPr id="62" name="Group 200" hidden="1"/>
            <p:cNvGrpSpPr/>
            <p:nvPr userDrawn="1"/>
          </p:nvGrpSpPr>
          <p:grpSpPr>
            <a:xfrm>
              <a:off x="530352" y="2971800"/>
              <a:ext cx="8997696" cy="609600"/>
              <a:chOff x="530352" y="2971800"/>
              <a:chExt cx="8997696" cy="609600"/>
            </a:xfrm>
          </p:grpSpPr>
          <p:sp>
            <p:nvSpPr>
              <p:cNvPr id="70" name="Content block 206" hidden="1"/>
              <p:cNvSpPr>
                <a:spLocks noChangeArrowheads="1"/>
              </p:cNvSpPr>
              <p:nvPr/>
            </p:nvSpPr>
            <p:spPr bwMode="gray">
              <a:xfrm>
                <a:off x="8156448" y="2971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71" name="Content block 205" hidden="1"/>
              <p:cNvSpPr>
                <a:spLocks noChangeArrowheads="1"/>
              </p:cNvSpPr>
              <p:nvPr/>
            </p:nvSpPr>
            <p:spPr bwMode="gray">
              <a:xfrm>
                <a:off x="6629400" y="2971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72" name="Content block 204" hidden="1"/>
              <p:cNvSpPr>
                <a:spLocks noChangeArrowheads="1"/>
              </p:cNvSpPr>
              <p:nvPr/>
            </p:nvSpPr>
            <p:spPr bwMode="gray">
              <a:xfrm>
                <a:off x="5102352" y="2971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73" name="Content block 203" hidden="1"/>
              <p:cNvSpPr>
                <a:spLocks noChangeArrowheads="1"/>
              </p:cNvSpPr>
              <p:nvPr/>
            </p:nvSpPr>
            <p:spPr bwMode="gray">
              <a:xfrm>
                <a:off x="3584742" y="2971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74" name="Content block 202" hidden="1"/>
              <p:cNvSpPr>
                <a:spLocks noChangeArrowheads="1"/>
              </p:cNvSpPr>
              <p:nvPr/>
            </p:nvSpPr>
            <p:spPr bwMode="gray">
              <a:xfrm>
                <a:off x="2057400" y="2971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75" name="Content block 201" hidden="1"/>
              <p:cNvSpPr>
                <a:spLocks noChangeArrowheads="1"/>
              </p:cNvSpPr>
              <p:nvPr/>
            </p:nvSpPr>
            <p:spPr bwMode="gray">
              <a:xfrm>
                <a:off x="530352" y="2971800"/>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grpSp>
        <p:grpSp>
          <p:nvGrpSpPr>
            <p:cNvPr id="63" name="Group 100" hidden="1"/>
            <p:cNvGrpSpPr/>
            <p:nvPr userDrawn="1"/>
          </p:nvGrpSpPr>
          <p:grpSpPr>
            <a:xfrm>
              <a:off x="530352" y="2212848"/>
              <a:ext cx="8997696" cy="609600"/>
              <a:chOff x="530352" y="2212848"/>
              <a:chExt cx="8997696" cy="609600"/>
            </a:xfrm>
          </p:grpSpPr>
          <p:sp>
            <p:nvSpPr>
              <p:cNvPr id="64" name="Content block 106" hidden="1"/>
              <p:cNvSpPr>
                <a:spLocks noChangeArrowheads="1"/>
              </p:cNvSpPr>
              <p:nvPr/>
            </p:nvSpPr>
            <p:spPr bwMode="gray">
              <a:xfrm>
                <a:off x="8156448" y="2212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65" name="Content block 105" hidden="1"/>
              <p:cNvSpPr>
                <a:spLocks noChangeArrowheads="1"/>
              </p:cNvSpPr>
              <p:nvPr/>
            </p:nvSpPr>
            <p:spPr bwMode="gray">
              <a:xfrm>
                <a:off x="6629400" y="2212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66" name="Content block 104" hidden="1"/>
              <p:cNvSpPr>
                <a:spLocks noChangeArrowheads="1"/>
              </p:cNvSpPr>
              <p:nvPr/>
            </p:nvSpPr>
            <p:spPr bwMode="gray">
              <a:xfrm>
                <a:off x="5102352" y="2212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67" name="Content block 103" hidden="1"/>
              <p:cNvSpPr>
                <a:spLocks noChangeArrowheads="1"/>
              </p:cNvSpPr>
              <p:nvPr/>
            </p:nvSpPr>
            <p:spPr bwMode="gray">
              <a:xfrm>
                <a:off x="3584448" y="2212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68" name="Content block 102" hidden="1"/>
              <p:cNvSpPr>
                <a:spLocks noChangeArrowheads="1"/>
              </p:cNvSpPr>
              <p:nvPr/>
            </p:nvSpPr>
            <p:spPr bwMode="gray">
              <a:xfrm>
                <a:off x="2057400" y="2212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sp>
            <p:nvSpPr>
              <p:cNvPr id="69" name="Content block 101" hidden="1"/>
              <p:cNvSpPr>
                <a:spLocks noChangeArrowheads="1"/>
              </p:cNvSpPr>
              <p:nvPr/>
            </p:nvSpPr>
            <p:spPr bwMode="gray">
              <a:xfrm>
                <a:off x="530352" y="2212848"/>
                <a:ext cx="1371600" cy="609600"/>
              </a:xfrm>
              <a:prstGeom prst="rect">
                <a:avLst/>
              </a:prstGeom>
              <a:solidFill>
                <a:srgbClr val="E7EBE0">
                  <a:alpha val="50000"/>
                </a:srgbClr>
              </a:solidFill>
              <a:ln w="6350">
                <a:solidFill>
                  <a:srgbClr val="E7EBE0"/>
                </a:solidFill>
                <a:prstDash val="sysDot"/>
                <a:miter lim="800000"/>
                <a:headEnd/>
                <a:tailEnd/>
              </a:ln>
              <a:effectLst/>
            </p:spPr>
            <p:txBody>
              <a:bodyPr wrap="none" lIns="63478" tIns="0" rIns="64777" bIns="0" anchor="ctr"/>
              <a:lstStyle/>
              <a:p>
                <a:pPr algn="ctr" defTabSz="604100">
                  <a:defRPr/>
                </a:pPr>
                <a:endParaRPr lang="en-US" sz="927" dirty="0"/>
              </a:p>
            </p:txBody>
          </p:sp>
        </p:grpSp>
      </p:grpSp>
      <p:sp>
        <p:nvSpPr>
          <p:cNvPr id="2" name="Title Placeholder 1"/>
          <p:cNvSpPr>
            <a:spLocks noGrp="1"/>
          </p:cNvSpPr>
          <p:nvPr>
            <p:ph type="title"/>
          </p:nvPr>
        </p:nvSpPr>
        <p:spPr>
          <a:xfrm>
            <a:off x="482138" y="756397"/>
            <a:ext cx="8179724" cy="605118"/>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2138" y="1464385"/>
            <a:ext cx="8179724" cy="292271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7132320" y="4689662"/>
            <a:ext cx="1521229" cy="102870"/>
          </a:xfrm>
          <a:prstGeom prst="rect">
            <a:avLst/>
          </a:prstGeom>
        </p:spPr>
        <p:txBody>
          <a:bodyPr vert="horz" lIns="101882" tIns="50941" rIns="101882" bIns="50941" rtlCol="0" anchor="ctr"/>
          <a:lstStyle>
            <a:lvl1pPr algn="r">
              <a:defRPr sz="596">
                <a:solidFill>
                  <a:schemeClr val="tx1">
                    <a:tint val="75000"/>
                  </a:schemeClr>
                </a:solidFill>
                <a:latin typeface="Arial" pitchFamily="34" charset="0"/>
                <a:cs typeface="Arial" pitchFamily="34" charset="0"/>
              </a:defRPr>
            </a:lvl1pPr>
          </a:lstStyle>
          <a:p>
            <a:fld id="{19421298-5ECC-4ECF-8253-524571409FFE}" type="datetimeFigureOut">
              <a:rPr lang="en-US" smtClean="0"/>
              <a:pPr/>
              <a:t>6/5/2023</a:t>
            </a:fld>
            <a:endParaRPr lang="en-US" dirty="0"/>
          </a:p>
        </p:txBody>
      </p:sp>
      <p:sp>
        <p:nvSpPr>
          <p:cNvPr id="5" name="Footer Placeholder 4"/>
          <p:cNvSpPr>
            <a:spLocks noGrp="1"/>
          </p:cNvSpPr>
          <p:nvPr>
            <p:ph type="ftr" sz="quarter" idx="3"/>
          </p:nvPr>
        </p:nvSpPr>
        <p:spPr>
          <a:xfrm>
            <a:off x="482138" y="4689662"/>
            <a:ext cx="5253644" cy="102870"/>
          </a:xfrm>
          <a:prstGeom prst="rect">
            <a:avLst/>
          </a:prstGeom>
        </p:spPr>
        <p:txBody>
          <a:bodyPr vert="horz" lIns="101882" tIns="50941" rIns="101882" bIns="50941" rtlCol="0" anchor="ctr"/>
          <a:lstStyle>
            <a:lvl1pPr algn="l">
              <a:defRPr sz="596">
                <a:solidFill>
                  <a:schemeClr val="tx1">
                    <a:tint val="75000"/>
                  </a:schemeClr>
                </a:solidFill>
                <a:latin typeface="Arial" pitchFamily="34" charset="0"/>
                <a:cs typeface="Arial" pitchFamily="34" charset="0"/>
              </a:defRPr>
            </a:lvl1pPr>
          </a:lstStyle>
          <a:p>
            <a:endParaRPr lang="en-US" dirty="0"/>
          </a:p>
        </p:txBody>
      </p:sp>
      <p:sp>
        <p:nvSpPr>
          <p:cNvPr id="6" name="Slide Number Placeholder 5"/>
          <p:cNvSpPr>
            <a:spLocks noGrp="1"/>
          </p:cNvSpPr>
          <p:nvPr>
            <p:ph type="sldNum" sz="quarter" idx="4"/>
          </p:nvPr>
        </p:nvSpPr>
        <p:spPr>
          <a:xfrm>
            <a:off x="7132320" y="4792532"/>
            <a:ext cx="1521229" cy="102870"/>
          </a:xfrm>
          <a:prstGeom prst="rect">
            <a:avLst/>
          </a:prstGeom>
        </p:spPr>
        <p:txBody>
          <a:bodyPr vert="horz" lIns="101882" tIns="50941" rIns="101882" bIns="50941" rtlCol="0" anchor="ctr"/>
          <a:lstStyle>
            <a:lvl1pPr algn="r">
              <a:defRPr sz="596">
                <a:solidFill>
                  <a:schemeClr val="tx1">
                    <a:tint val="75000"/>
                  </a:schemeClr>
                </a:solidFill>
                <a:latin typeface="Arial" pitchFamily="34" charset="0"/>
                <a:cs typeface="Arial" pitchFamily="34" charset="0"/>
              </a:defRPr>
            </a:lvl1pPr>
          </a:lstStyle>
          <a:p>
            <a:fld id="{4D5A39AF-FEF5-47AB-AA80-4C0BD4A8B092}" type="slidenum">
              <a:rPr lang="en-US" smtClean="0"/>
              <a:pPr/>
              <a:t>‹#›</a:t>
            </a:fld>
            <a:endParaRPr lang="en-US" dirty="0"/>
          </a:p>
        </p:txBody>
      </p:sp>
    </p:spTree>
    <p:extLst>
      <p:ext uri="{BB962C8B-B14F-4D97-AF65-F5344CB8AC3E}">
        <p14:creationId xmlns:p14="http://schemas.microsoft.com/office/powerpoint/2010/main" val="418837898"/>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 id="2147484554" r:id="rId14"/>
    <p:sldLayoutId id="2147484555" r:id="rId15"/>
    <p:sldLayoutId id="2147484556" r:id="rId16"/>
    <p:sldLayoutId id="2147484557" r:id="rId17"/>
    <p:sldLayoutId id="2147484558" r:id="rId18"/>
    <p:sldLayoutId id="2147484559" r:id="rId19"/>
    <p:sldLayoutId id="2147484560" r:id="rId20"/>
    <p:sldLayoutId id="2147484561" r:id="rId21"/>
    <p:sldLayoutId id="2147484562" r:id="rId22"/>
  </p:sldLayoutIdLst>
  <p:txStyles>
    <p:titleStyle>
      <a:lvl1pPr algn="l" defTabSz="674258" rtl="0" eaLnBrk="1" latinLnBrk="0" hangingPunct="1">
        <a:spcBef>
          <a:spcPct val="0"/>
        </a:spcBef>
        <a:buNone/>
        <a:defRPr sz="1191" b="1" i="1" kern="1200">
          <a:solidFill>
            <a:schemeClr val="tx1"/>
          </a:solidFill>
          <a:latin typeface="+mj-lt"/>
          <a:ea typeface="+mj-ea"/>
          <a:cs typeface="+mj-cs"/>
        </a:defRPr>
      </a:lvl1pPr>
    </p:titleStyle>
    <p:bodyStyle>
      <a:lvl1pPr marL="0" marR="0" indent="0" algn="l" defTabSz="674490" rtl="0" eaLnBrk="1" fontAlgn="base" latinLnBrk="0" hangingPunct="1">
        <a:lnSpc>
          <a:spcPct val="100000"/>
        </a:lnSpc>
        <a:spcBef>
          <a:spcPts val="0"/>
        </a:spcBef>
        <a:spcAft>
          <a:spcPts val="397"/>
        </a:spcAft>
        <a:buClr>
          <a:srgbClr val="000000"/>
        </a:buClr>
        <a:buSzTx/>
        <a:buFont typeface="Wingdings" pitchFamily="2" charset="2"/>
        <a:buNone/>
        <a:tabLst/>
        <a:defRPr sz="728" kern="1200">
          <a:solidFill>
            <a:schemeClr val="tx1"/>
          </a:solidFill>
          <a:latin typeface="Georgia" pitchFamily="18" charset="0"/>
          <a:ea typeface="+mn-ea"/>
          <a:cs typeface="+mn-cs"/>
        </a:defRPr>
      </a:lvl1pPr>
      <a:lvl2pPr marL="155490" marR="0" indent="-151287" algn="l" defTabSz="674490" rtl="0" eaLnBrk="1" fontAlgn="base" latinLnBrk="0" hangingPunct="1">
        <a:lnSpc>
          <a:spcPct val="100000"/>
        </a:lnSpc>
        <a:spcBef>
          <a:spcPts val="0"/>
        </a:spcBef>
        <a:spcAft>
          <a:spcPts val="397"/>
        </a:spcAft>
        <a:buClr>
          <a:srgbClr val="000000"/>
        </a:buClr>
        <a:buSzTx/>
        <a:buFont typeface="Times New Roman" pitchFamily="18" charset="0"/>
        <a:buChar char="•"/>
        <a:tabLst/>
        <a:defRPr sz="728" kern="1200">
          <a:solidFill>
            <a:schemeClr val="tx1"/>
          </a:solidFill>
          <a:latin typeface="Georgia" pitchFamily="18" charset="0"/>
          <a:ea typeface="+mn-ea"/>
          <a:cs typeface="+mn-cs"/>
        </a:defRPr>
      </a:lvl2pPr>
      <a:lvl3pPr marL="309722" marR="0" indent="-152479" algn="l" defTabSz="674490" rtl="0" eaLnBrk="1" fontAlgn="base" latinLnBrk="0" hangingPunct="1">
        <a:lnSpc>
          <a:spcPct val="100000"/>
        </a:lnSpc>
        <a:spcBef>
          <a:spcPts val="0"/>
        </a:spcBef>
        <a:spcAft>
          <a:spcPts val="397"/>
        </a:spcAft>
        <a:buClr>
          <a:srgbClr val="000000"/>
        </a:buClr>
        <a:buSzTx/>
        <a:buFont typeface="Arial" pitchFamily="34" charset="0"/>
        <a:buChar char="-"/>
        <a:tabLst/>
        <a:defRPr sz="728" kern="1200">
          <a:solidFill>
            <a:schemeClr val="tx1"/>
          </a:solidFill>
          <a:latin typeface="Georgia" pitchFamily="18" charset="0"/>
          <a:ea typeface="+mn-ea"/>
          <a:cs typeface="+mn-cs"/>
        </a:defRPr>
      </a:lvl3pPr>
      <a:lvl4pPr marL="459819" marR="0" indent="-152479" algn="l" defTabSz="674490" rtl="0" eaLnBrk="1" fontAlgn="base" latinLnBrk="0" hangingPunct="1">
        <a:lnSpc>
          <a:spcPct val="100000"/>
        </a:lnSpc>
        <a:spcBef>
          <a:spcPts val="0"/>
        </a:spcBef>
        <a:spcAft>
          <a:spcPts val="397"/>
        </a:spcAft>
        <a:buClr>
          <a:srgbClr val="000000"/>
        </a:buClr>
        <a:buSzTx/>
        <a:buFont typeface="Georgia" pitchFamily="18" charset="0"/>
        <a:buChar char="◦"/>
        <a:tabLst/>
        <a:defRPr sz="728" kern="1200">
          <a:solidFill>
            <a:schemeClr val="tx1"/>
          </a:solidFill>
          <a:latin typeface="Georgia" pitchFamily="18" charset="0"/>
          <a:ea typeface="+mn-ea"/>
          <a:cs typeface="+mn-cs"/>
        </a:defRPr>
      </a:lvl4pPr>
      <a:lvl5pPr marL="605150" marR="0" indent="-151287" algn="l" defTabSz="674490" rtl="0" eaLnBrk="1" fontAlgn="base" latinLnBrk="0" hangingPunct="1">
        <a:lnSpc>
          <a:spcPct val="100000"/>
        </a:lnSpc>
        <a:spcBef>
          <a:spcPts val="0"/>
        </a:spcBef>
        <a:spcAft>
          <a:spcPts val="397"/>
        </a:spcAft>
        <a:buClr>
          <a:srgbClr val="000000"/>
        </a:buClr>
        <a:buSzTx/>
        <a:buFont typeface="Georgia" pitchFamily="18" charset="0"/>
        <a:buChar char="›"/>
        <a:tabLst/>
        <a:defRPr sz="728" kern="1200" baseline="0">
          <a:solidFill>
            <a:schemeClr val="tx1"/>
          </a:solidFill>
          <a:latin typeface="Georgia" pitchFamily="18" charset="0"/>
          <a:ea typeface="+mn-ea"/>
          <a:cs typeface="+mn-cs"/>
        </a:defRPr>
      </a:lvl5pPr>
      <a:lvl6pPr marL="154861" indent="-152479" algn="l" defTabSz="674258" rtl="0" eaLnBrk="1" latinLnBrk="0" hangingPunct="1">
        <a:lnSpc>
          <a:spcPct val="100000"/>
        </a:lnSpc>
        <a:spcBef>
          <a:spcPts val="0"/>
        </a:spcBef>
        <a:spcAft>
          <a:spcPts val="0"/>
        </a:spcAft>
        <a:buFont typeface="+mj-lt"/>
        <a:buAutoNum type="arabicPeriod"/>
        <a:defRPr lang="en-GB" sz="728" kern="1200" baseline="0" noProof="0" dirty="0" smtClean="0">
          <a:solidFill>
            <a:schemeClr val="tx1"/>
          </a:solidFill>
          <a:latin typeface="Georgia" pitchFamily="18" charset="0"/>
          <a:ea typeface="+mn-ea"/>
          <a:cs typeface="+mn-cs"/>
        </a:defRPr>
      </a:lvl6pPr>
      <a:lvl7pPr marL="309722" indent="-151287" algn="l" defTabSz="674258" rtl="0" eaLnBrk="1" latinLnBrk="0" hangingPunct="1">
        <a:lnSpc>
          <a:spcPct val="100000"/>
        </a:lnSpc>
        <a:spcBef>
          <a:spcPts val="0"/>
        </a:spcBef>
        <a:spcAft>
          <a:spcPts val="0"/>
        </a:spcAft>
        <a:buFont typeface="+mj-lt"/>
        <a:buAutoNum type="alphaLcPeriod"/>
        <a:defRPr lang="en-GB" sz="728" kern="1200" baseline="0" noProof="0" dirty="0" smtClean="0">
          <a:solidFill>
            <a:schemeClr val="tx1"/>
          </a:solidFill>
          <a:latin typeface="Georgia" pitchFamily="18" charset="0"/>
          <a:ea typeface="+mn-ea"/>
          <a:cs typeface="+mn-cs"/>
        </a:defRPr>
      </a:lvl7pPr>
      <a:lvl8pPr marL="459819" indent="-151287" algn="l" defTabSz="674258" rtl="0" eaLnBrk="1" latinLnBrk="0" hangingPunct="1">
        <a:lnSpc>
          <a:spcPct val="100000"/>
        </a:lnSpc>
        <a:spcBef>
          <a:spcPts val="0"/>
        </a:spcBef>
        <a:spcAft>
          <a:spcPts val="0"/>
        </a:spcAft>
        <a:buFont typeface="+mj-lt"/>
        <a:buAutoNum type="romanLcPeriod"/>
        <a:defRPr lang="en-GB" sz="728" kern="1200" baseline="0" noProof="0" dirty="0" smtClean="0">
          <a:solidFill>
            <a:schemeClr val="tx1"/>
          </a:solidFill>
          <a:latin typeface="Georgia" pitchFamily="18" charset="0"/>
          <a:ea typeface="+mn-ea"/>
          <a:cs typeface="+mn-cs"/>
        </a:defRPr>
      </a:lvl8pPr>
      <a:lvl9pPr marL="0" indent="0" algn="l" defTabSz="674258" rtl="0" eaLnBrk="1" latinLnBrk="0" hangingPunct="1">
        <a:lnSpc>
          <a:spcPct val="100000"/>
        </a:lnSpc>
        <a:spcBef>
          <a:spcPts val="0"/>
        </a:spcBef>
        <a:spcAft>
          <a:spcPts val="397"/>
        </a:spcAft>
        <a:buFont typeface="Arial" pitchFamily="34" charset="0"/>
        <a:buNone/>
        <a:defRPr lang="en-GB" sz="728" b="1" kern="1200" baseline="0" noProof="0" dirty="0" smtClean="0">
          <a:solidFill>
            <a:schemeClr val="tx2"/>
          </a:solidFill>
          <a:latin typeface="Georgia" pitchFamily="18" charset="0"/>
          <a:ea typeface="+mn-ea"/>
          <a:cs typeface="+mn-cs"/>
        </a:defRPr>
      </a:lvl9pPr>
    </p:bodyStyle>
    <p:otherStyle>
      <a:defPPr>
        <a:defRPr lang="en-US"/>
      </a:defPPr>
      <a:lvl1pPr marL="0" algn="l" defTabSz="674258" rtl="0" eaLnBrk="1" latinLnBrk="0" hangingPunct="1">
        <a:defRPr sz="1324" kern="1200">
          <a:solidFill>
            <a:schemeClr val="tx1"/>
          </a:solidFill>
          <a:latin typeface="+mn-lt"/>
          <a:ea typeface="+mn-ea"/>
          <a:cs typeface="+mn-cs"/>
        </a:defRPr>
      </a:lvl1pPr>
      <a:lvl2pPr marL="337129" algn="l" defTabSz="674258" rtl="0" eaLnBrk="1" latinLnBrk="0" hangingPunct="1">
        <a:defRPr sz="1324" kern="1200">
          <a:solidFill>
            <a:schemeClr val="tx1"/>
          </a:solidFill>
          <a:latin typeface="+mn-lt"/>
          <a:ea typeface="+mn-ea"/>
          <a:cs typeface="+mn-cs"/>
        </a:defRPr>
      </a:lvl2pPr>
      <a:lvl3pPr marL="674258" algn="l" defTabSz="674258" rtl="0" eaLnBrk="1" latinLnBrk="0" hangingPunct="1">
        <a:defRPr sz="1324" kern="1200">
          <a:solidFill>
            <a:schemeClr val="tx1"/>
          </a:solidFill>
          <a:latin typeface="+mn-lt"/>
          <a:ea typeface="+mn-ea"/>
          <a:cs typeface="+mn-cs"/>
        </a:defRPr>
      </a:lvl3pPr>
      <a:lvl4pPr marL="1011387" algn="l" defTabSz="674258" rtl="0" eaLnBrk="1" latinLnBrk="0" hangingPunct="1">
        <a:defRPr sz="1324" kern="1200">
          <a:solidFill>
            <a:schemeClr val="tx1"/>
          </a:solidFill>
          <a:latin typeface="+mn-lt"/>
          <a:ea typeface="+mn-ea"/>
          <a:cs typeface="+mn-cs"/>
        </a:defRPr>
      </a:lvl4pPr>
      <a:lvl5pPr marL="1348516" algn="l" defTabSz="674258" rtl="0" eaLnBrk="1" latinLnBrk="0" hangingPunct="1">
        <a:defRPr sz="1324" kern="1200">
          <a:solidFill>
            <a:schemeClr val="tx1"/>
          </a:solidFill>
          <a:latin typeface="+mn-lt"/>
          <a:ea typeface="+mn-ea"/>
          <a:cs typeface="+mn-cs"/>
        </a:defRPr>
      </a:lvl5pPr>
      <a:lvl6pPr marL="1685645" algn="l" defTabSz="674258" rtl="0" eaLnBrk="1" latinLnBrk="0" hangingPunct="1">
        <a:defRPr sz="1324" kern="1200">
          <a:solidFill>
            <a:schemeClr val="tx1"/>
          </a:solidFill>
          <a:latin typeface="+mn-lt"/>
          <a:ea typeface="+mn-ea"/>
          <a:cs typeface="+mn-cs"/>
        </a:defRPr>
      </a:lvl6pPr>
      <a:lvl7pPr marL="2022774" algn="l" defTabSz="674258" rtl="0" eaLnBrk="1" latinLnBrk="0" hangingPunct="1">
        <a:defRPr sz="1324" kern="1200">
          <a:solidFill>
            <a:schemeClr val="tx1"/>
          </a:solidFill>
          <a:latin typeface="+mn-lt"/>
          <a:ea typeface="+mn-ea"/>
          <a:cs typeface="+mn-cs"/>
        </a:defRPr>
      </a:lvl7pPr>
      <a:lvl8pPr marL="2359903" algn="l" defTabSz="674258" rtl="0" eaLnBrk="1" latinLnBrk="0" hangingPunct="1">
        <a:defRPr sz="1324" kern="1200">
          <a:solidFill>
            <a:schemeClr val="tx1"/>
          </a:solidFill>
          <a:latin typeface="+mn-lt"/>
          <a:ea typeface="+mn-ea"/>
          <a:cs typeface="+mn-cs"/>
        </a:defRPr>
      </a:lvl8pPr>
      <a:lvl9pPr marL="2697032" algn="l" defTabSz="674258" rtl="0" eaLnBrk="1" latinLnBrk="0" hangingPunct="1">
        <a:defRPr sz="132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32185" y="324001"/>
            <a:ext cx="8479575"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3200"/>
              <a:buFont typeface="Georgia"/>
              <a:buNone/>
              <a:defRPr sz="32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332185" y="1577579"/>
            <a:ext cx="8479575" cy="3051675"/>
          </a:xfrm>
          <a:prstGeom prst="rect">
            <a:avLst/>
          </a:prstGeom>
          <a:noFill/>
          <a:ln>
            <a:noFill/>
          </a:ln>
        </p:spPr>
        <p:txBody>
          <a:bodyPr spcFirstLastPara="1" wrap="square" lIns="0" tIns="0" rIns="0" bIns="0" anchor="t" anchorCtr="0">
            <a:noAutofit/>
          </a:bodyPr>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600"/>
              </a:spcBef>
              <a:spcAft>
                <a:spcPts val="6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6163867" y="4869180"/>
            <a:ext cx="2648025" cy="102825"/>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50"/>
              <a:buFont typeface="Arial"/>
              <a:buNone/>
              <a:defRPr sz="563"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13" name="Google Shape;13;p1"/>
          <p:cNvSpPr txBox="1"/>
          <p:nvPr/>
        </p:nvSpPr>
        <p:spPr>
          <a:xfrm>
            <a:off x="332185" y="4869180"/>
            <a:ext cx="4105350" cy="102825"/>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50"/>
              <a:buFont typeface="Arial"/>
              <a:buNone/>
            </a:pPr>
            <a:r>
              <a:rPr lang="en-GB" sz="563" b="0" i="0" u="none" strike="noStrike" cap="none">
                <a:solidFill>
                  <a:schemeClr val="dk1"/>
                </a:solidFill>
                <a:latin typeface="Arial"/>
                <a:ea typeface="Arial"/>
                <a:cs typeface="Arial"/>
                <a:sym typeface="Arial"/>
              </a:rPr>
              <a:t>PwC</a:t>
            </a:r>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5449904"/>
      </p:ext>
    </p:extLst>
  </p:cSld>
  <p:clrMap bg1="lt1" tx1="dk1" bg2="dk2" tx2="lt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 id="2147484578" r:id="rId12"/>
    <p:sldLayoutId id="2147484579" r:id="rId13"/>
    <p:sldLayoutId id="2147484580" r:id="rId14"/>
    <p:sldLayoutId id="2147484581" r:id="rId15"/>
    <p:sldLayoutId id="2147484582" r:id="rId16"/>
    <p:sldLayoutId id="2147484583" r:id="rId17"/>
    <p:sldLayoutId id="2147484584" r:id="rId18"/>
    <p:sldLayoutId id="2147484585" r:id="rId19"/>
    <p:sldLayoutId id="2147484586" r:id="rId20"/>
    <p:sldLayoutId id="2147484587" r:id="rId21"/>
    <p:sldLayoutId id="2147484588" r:id="rId22"/>
    <p:sldLayoutId id="2147484589" r:id="rId23"/>
    <p:sldLayoutId id="2147484590" r:id="rId24"/>
    <p:sldLayoutId id="2147484591" r:id="rId25"/>
    <p:sldLayoutId id="2147484592" r:id="rId26"/>
    <p:sldLayoutId id="2147484593" r:id="rId27"/>
    <p:sldLayoutId id="2147484594" r:id="rId28"/>
    <p:sldLayoutId id="2147484595" r:id="rId29"/>
    <p:sldLayoutId id="2147484596" r:id="rId30"/>
    <p:sldLayoutId id="2147484597" r:id="rId31"/>
    <p:sldLayoutId id="2147484598" r:id="rId32"/>
    <p:sldLayoutId id="2147484599" r:id="rId33"/>
    <p:sldLayoutId id="2147484600" r:id="rId34"/>
    <p:sldLayoutId id="2147484601" r:id="rId35"/>
    <p:sldLayoutId id="2147484602" r:id="rId36"/>
    <p:sldLayoutId id="2147484603" r:id="rId37"/>
    <p:sldLayoutId id="2147484604" r:id="rId38"/>
    <p:sldLayoutId id="2147484605" r:id="rId39"/>
    <p:sldLayoutId id="2147484606" r:id="rId40"/>
    <p:sldLayoutId id="2147484607" r:id="rId41"/>
    <p:sldLayoutId id="2147484608" r:id="rId42"/>
    <p:sldLayoutId id="2147484609" r:id="rId43"/>
    <p:sldLayoutId id="2147484610" r:id="rId44"/>
    <p:sldLayoutId id="2147484611" r:id="rId45"/>
    <p:sldLayoutId id="2147484612" r:id="rId46"/>
    <p:sldLayoutId id="2147484613" r:id="rId47"/>
    <p:sldLayoutId id="2147484614" r:id="rId48"/>
    <p:sldLayoutId id="2147484615" r:id="rId49"/>
    <p:sldLayoutId id="2147484616" r:id="rId50"/>
    <p:sldLayoutId id="2147484617" r:id="rId51"/>
    <p:sldLayoutId id="2147484618" r:id="rId52"/>
    <p:sldLayoutId id="2147484619" r:id="rId53"/>
    <p:sldLayoutId id="2147484620" r:id="rId54"/>
    <p:sldLayoutId id="2147484621" r:id="rId55"/>
    <p:sldLayoutId id="2147484622" r:id="rId56"/>
    <p:sldLayoutId id="2147484623" r:id="rId57"/>
    <p:sldLayoutId id="2147484624" r:id="rId58"/>
    <p:sldLayoutId id="2147484625" r:id="rId59"/>
    <p:sldLayoutId id="2147484626" r:id="rId60"/>
    <p:sldLayoutId id="2147484627" r:id="rId61"/>
    <p:sldLayoutId id="2147484628" r:id="rId62"/>
    <p:sldLayoutId id="2147484629" r:id="rId63"/>
    <p:sldLayoutId id="2147484630" r:id="rId64"/>
    <p:sldLayoutId id="2147484631" r:id="rId65"/>
    <p:sldLayoutId id="2147484632" r:id="rId66"/>
    <p:sldLayoutId id="2147484633" r:id="rId67"/>
    <p:sldLayoutId id="2147484634" r:id="rId68"/>
    <p:sldLayoutId id="2147484635" r:id="rId69"/>
    <p:sldLayoutId id="2147484636" r:id="rId70"/>
    <p:sldLayoutId id="2147484637" r:id="rId71"/>
    <p:sldLayoutId id="2147484638" r:id="rId72"/>
    <p:sldLayoutId id="2147484639" r:id="rId73"/>
    <p:sldLayoutId id="2147484640" r:id="rId74"/>
    <p:sldLayoutId id="2147484641" r:id="rId75"/>
    <p:sldLayoutId id="2147484642" r:id="rId76"/>
    <p:sldLayoutId id="2147484643" r:id="rId77"/>
    <p:sldLayoutId id="2147484644" r:id="rId78"/>
    <p:sldLayoutId id="2147484645" r:id="rId79"/>
    <p:sldLayoutId id="2147484646" r:id="rId80"/>
    <p:sldLayoutId id="2147484647" r:id="rId81"/>
    <p:sldLayoutId id="2147484648" r:id="rId82"/>
    <p:sldLayoutId id="2147484649" r:id="rId83"/>
    <p:sldLayoutId id="2147484650" r:id="rId84"/>
    <p:sldLayoutId id="2147484651" r:id="rId85"/>
    <p:sldLayoutId id="2147484652" r:id="rId86"/>
    <p:sldLayoutId id="2147484653" r:id="rId87"/>
    <p:sldLayoutId id="2147484654" r:id="rId88"/>
    <p:sldLayoutId id="2147484655" r:id="rId89"/>
    <p:sldLayoutId id="2147484656" r:id="rId90"/>
    <p:sldLayoutId id="2147484657" r:id="rId91"/>
    <p:sldLayoutId id="2147484658" r:id="rId92"/>
    <p:sldLayoutId id="2147484659" r:id="rId93"/>
    <p:sldLayoutId id="2147484660" r:id="rId94"/>
    <p:sldLayoutId id="2147484661" r:id="rId95"/>
    <p:sldLayoutId id="2147484662" r:id="rId96"/>
    <p:sldLayoutId id="2147484663" r:id="rId9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79">
          <p15:clr>
            <a:srgbClr val="F26B43"/>
          </p15:clr>
        </p15:guide>
        <p15:guide id="3" pos="7401">
          <p15:clr>
            <a:srgbClr val="F26B43"/>
          </p15:clr>
        </p15:guide>
        <p15:guide id="4" pos="3953">
          <p15:clr>
            <a:srgbClr val="F26B43"/>
          </p15:clr>
        </p15:guide>
        <p15:guide id="5" pos="3727">
          <p15:clr>
            <a:srgbClr val="F26B43"/>
          </p15:clr>
        </p15:guide>
        <p15:guide id="6" orient="horz" pos="3888">
          <p15:clr>
            <a:srgbClr val="F26B43"/>
          </p15:clr>
        </p15:guide>
        <p15:guide id="7" pos="2726">
          <p15:clr>
            <a:srgbClr val="F26B43"/>
          </p15:clr>
        </p15:guide>
        <p15:guide id="8" pos="2502">
          <p15:clr>
            <a:srgbClr val="F26B43"/>
          </p15:clr>
        </p15:guide>
        <p15:guide id="9" pos="4952">
          <p15:clr>
            <a:srgbClr val="F26B43"/>
          </p15:clr>
        </p15:guide>
        <p15:guide id="10" pos="5177">
          <p15:clr>
            <a:srgbClr val="F26B43"/>
          </p15:clr>
        </p15:guide>
        <p15:guide id="11" orient="horz" pos="2160">
          <p15:clr>
            <a:srgbClr val="F26B43"/>
          </p15:clr>
        </p15:guide>
        <p15:guide id="12" orient="horz" pos="1325">
          <p15:clr>
            <a:srgbClr val="F26B43"/>
          </p15:clr>
        </p15:guide>
        <p15:guide id="13" orient="horz" pos="1146">
          <p15:clr>
            <a:srgbClr val="F26B43"/>
          </p15:clr>
        </p15:guide>
        <p15:guide id="14" orient="horz" pos="2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8.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2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8.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10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file://localhost/Users/Apple/Desktop/%E8%9E%A2%E5%B9%95%E5%BF%AB%E7%85%A7%202020-03-06%20%E4%B8%8B%E5%8D%886.09.52.png" TargetMode="External"/><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18" Type="http://schemas.openxmlformats.org/officeDocument/2006/relationships/image" Target="../media/image60.tiff"/><Relationship Id="rId3" Type="http://schemas.microsoft.com/office/2007/relationships/hdphoto" Target="../media/hdphoto1.wdp"/><Relationship Id="rId21" Type="http://schemas.openxmlformats.org/officeDocument/2006/relationships/image" Target="../media/image63.png"/><Relationship Id="rId7" Type="http://schemas.microsoft.com/office/2007/relationships/hdphoto" Target="../media/hdphoto2.wdp"/><Relationship Id="rId12" Type="http://schemas.microsoft.com/office/2007/relationships/hdphoto" Target="../media/hdphoto4.wdp"/><Relationship Id="rId17" Type="http://schemas.microsoft.com/office/2007/relationships/hdphoto" Target="../media/hdphoto6.wdp"/><Relationship Id="rId2" Type="http://schemas.openxmlformats.org/officeDocument/2006/relationships/image" Target="../media/image50.png"/><Relationship Id="rId16" Type="http://schemas.openxmlformats.org/officeDocument/2006/relationships/image" Target="../media/image59.png"/><Relationship Id="rId20" Type="http://schemas.openxmlformats.org/officeDocument/2006/relationships/image" Target="../media/image62.emf"/><Relationship Id="rId1" Type="http://schemas.openxmlformats.org/officeDocument/2006/relationships/slideLayout" Target="../slideLayouts/slideLayout128.xml"/><Relationship Id="rId6" Type="http://schemas.openxmlformats.org/officeDocument/2006/relationships/image" Target="../media/image53.png"/><Relationship Id="rId11" Type="http://schemas.openxmlformats.org/officeDocument/2006/relationships/image" Target="../media/image56.png"/><Relationship Id="rId5" Type="http://schemas.openxmlformats.org/officeDocument/2006/relationships/image" Target="../media/image52.tiff"/><Relationship Id="rId15" Type="http://schemas.microsoft.com/office/2007/relationships/hdphoto" Target="../media/hdphoto5.wdp"/><Relationship Id="rId10" Type="http://schemas.openxmlformats.org/officeDocument/2006/relationships/image" Target="../media/image55.tiff"/><Relationship Id="rId19" Type="http://schemas.openxmlformats.org/officeDocument/2006/relationships/image" Target="../media/image61.png"/><Relationship Id="rId4" Type="http://schemas.openxmlformats.org/officeDocument/2006/relationships/image" Target="../media/image51.tiff"/><Relationship Id="rId9" Type="http://schemas.microsoft.com/office/2007/relationships/hdphoto" Target="../media/hdphoto3.wdp"/><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8.xml"/><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8.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2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3.xml"/><Relationship Id="rId5" Type="http://schemas.openxmlformats.org/officeDocument/2006/relationships/image" Target="../media/image81.jpeg"/><Relationship Id="rId4" Type="http://schemas.openxmlformats.org/officeDocument/2006/relationships/image" Target="../media/image80.jp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84.jpg"/><Relationship Id="rId5" Type="http://schemas.openxmlformats.org/officeDocument/2006/relationships/image" Target="../media/image83.jpg"/><Relationship Id="rId4" Type="http://schemas.openxmlformats.org/officeDocument/2006/relationships/image" Target="../media/image8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7.png"/><Relationship Id="rId1" Type="http://schemas.openxmlformats.org/officeDocument/2006/relationships/slideLayout" Target="../slideLayouts/slideLayout128.xml"/><Relationship Id="rId6" Type="http://schemas.microsoft.com/office/2007/relationships/hdphoto" Target="../media/hdphoto10.wdp"/><Relationship Id="rId5" Type="http://schemas.microsoft.com/office/2007/relationships/hdphoto" Target="../media/hdphoto9.wdp"/><Relationship Id="rId4" Type="http://schemas.microsoft.com/office/2007/relationships/hdphoto" Target="../media/hdphoto8.wdp"/></Relationships>
</file>

<file path=ppt/slides/_rels/slide3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87.png"/><Relationship Id="rId1" Type="http://schemas.openxmlformats.org/officeDocument/2006/relationships/slideLayout" Target="../slideLayouts/slideLayout128.xml"/></Relationships>
</file>

<file path=ppt/slides/_rels/slide34.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128.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8.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20" name="Shape 720"/>
          <p:cNvSpPr txBox="1">
            <a:spLocks noGrp="1"/>
          </p:cNvSpPr>
          <p:nvPr>
            <p:ph type="subTitle" idx="3"/>
          </p:nvPr>
        </p:nvSpPr>
        <p:spPr>
          <a:xfrm>
            <a:off x="6456399" y="427046"/>
            <a:ext cx="2514600" cy="30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sz="700" dirty="0" err="1"/>
              <a:t>www.pwc.com</a:t>
            </a:r>
            <a:endParaRPr sz="700" dirty="0"/>
          </a:p>
        </p:txBody>
      </p:sp>
      <p:sp>
        <p:nvSpPr>
          <p:cNvPr id="721" name="Shape 721"/>
          <p:cNvSpPr txBox="1">
            <a:spLocks noGrp="1"/>
          </p:cNvSpPr>
          <p:nvPr>
            <p:ph type="subTitle" idx="4"/>
          </p:nvPr>
        </p:nvSpPr>
        <p:spPr>
          <a:xfrm>
            <a:off x="6456399" y="172506"/>
            <a:ext cx="2514600" cy="30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sz="700" dirty="0"/>
              <a:t>Strictly private and confidential </a:t>
            </a:r>
            <a:endParaRPr sz="700" dirty="0"/>
          </a:p>
        </p:txBody>
      </p:sp>
      <p:sp>
        <p:nvSpPr>
          <p:cNvPr id="722" name="Shape 722"/>
          <p:cNvSpPr txBox="1">
            <a:spLocks noGrp="1"/>
          </p:cNvSpPr>
          <p:nvPr>
            <p:ph type="title"/>
          </p:nvPr>
        </p:nvSpPr>
        <p:spPr>
          <a:xfrm>
            <a:off x="210312" y="1747174"/>
            <a:ext cx="8933687" cy="1080397"/>
          </a:xfrm>
          <a:prstGeom prst="rect">
            <a:avLst/>
          </a:prstGeom>
        </p:spPr>
        <p:txBody>
          <a:bodyPr spcFirstLastPara="1" wrap="square" lIns="91425" tIns="91425" rIns="91425" bIns="91425" anchor="t" anchorCtr="0">
            <a:noAutofit/>
          </a:bodyPr>
          <a:lstStyle/>
          <a:p>
            <a:pPr lvl="0">
              <a:lnSpc>
                <a:spcPct val="150000"/>
              </a:lnSpc>
            </a:pPr>
            <a:r>
              <a:rPr lang="en-US" altLang="zh-TW" sz="2400" dirty="0">
                <a:solidFill>
                  <a:schemeClr val="bg1"/>
                </a:solidFill>
                <a:latin typeface="Microsoft JhengHei" panose="020B0604030504040204" pitchFamily="34" charset="-120"/>
                <a:ea typeface="Microsoft JhengHei" panose="020B0604030504040204" pitchFamily="34" charset="-120"/>
              </a:rPr>
              <a:t>Industry 4.0</a:t>
            </a:r>
            <a:r>
              <a:rPr lang="en-US" altLang="zh-CN" sz="2400" dirty="0">
                <a:solidFill>
                  <a:schemeClr val="bg1"/>
                </a:solidFill>
                <a:latin typeface="Microsoft JhengHei" panose="020B0604030504040204" pitchFamily="34" charset="-120"/>
                <a:ea typeface="Microsoft JhengHei" panose="020B0604030504040204" pitchFamily="34" charset="-120"/>
              </a:rPr>
              <a:t> Service</a:t>
            </a:r>
            <a:br>
              <a:rPr lang="en-US" altLang="zh-TW" dirty="0">
                <a:solidFill>
                  <a:schemeClr val="bg1"/>
                </a:solidFill>
                <a:latin typeface="Microsoft JhengHei" panose="020B0604030504040204" pitchFamily="34" charset="-120"/>
                <a:ea typeface="Microsoft JhengHei" panose="020B0604030504040204" pitchFamily="34" charset="-120"/>
              </a:rPr>
            </a:br>
            <a:r>
              <a:rPr lang="zh-TW" altLang="en-US" sz="2400" dirty="0">
                <a:solidFill>
                  <a:schemeClr val="bg1"/>
                </a:solidFill>
                <a:latin typeface="Microsoft JhengHei" panose="020B0604030504040204" pitchFamily="34" charset="-120"/>
                <a:ea typeface="Microsoft JhengHei" panose="020B0604030504040204" pitchFamily="34" charset="-120"/>
              </a:rPr>
              <a:t>工廠管理系統</a:t>
            </a:r>
            <a:r>
              <a:rPr lang="zh-CN" altLang="en-US" sz="2400" dirty="0">
                <a:solidFill>
                  <a:schemeClr val="bg1"/>
                </a:solidFill>
                <a:latin typeface="Microsoft JhengHei" panose="020B0604030504040204" pitchFamily="34" charset="-120"/>
                <a:ea typeface="Microsoft JhengHei" panose="020B0604030504040204" pitchFamily="34" charset="-120"/>
              </a:rPr>
              <a:t>介紹</a:t>
            </a:r>
            <a:r>
              <a:rPr lang="zh-TW" altLang="en-US" sz="2400" dirty="0">
                <a:solidFill>
                  <a:schemeClr val="bg1"/>
                </a:solidFill>
                <a:latin typeface="Microsoft JhengHei" panose="020B0604030504040204" pitchFamily="34" charset="-120"/>
                <a:ea typeface="Microsoft JhengHei" panose="020B0604030504040204" pitchFamily="34" charset="-120"/>
              </a:rPr>
              <a:t>：數位化製造執行系統</a:t>
            </a:r>
            <a:r>
              <a:rPr lang="en-US" altLang="zh-TW" sz="2400" dirty="0">
                <a:solidFill>
                  <a:schemeClr val="bg1"/>
                </a:solidFill>
                <a:latin typeface="Microsoft JhengHei" panose="020B0604030504040204" pitchFamily="34" charset="-120"/>
                <a:ea typeface="Microsoft JhengHei" panose="020B0604030504040204" pitchFamily="34" charset="-120"/>
              </a:rPr>
              <a:t>(MES)</a:t>
            </a:r>
            <a:endParaRPr dirty="0">
              <a:solidFill>
                <a:schemeClr val="bg1"/>
              </a:solidFill>
              <a:latin typeface="Microsoft JhengHei" panose="020B0604030504040204" pitchFamily="34" charset="-120"/>
              <a:ea typeface="Microsoft JhengHei" panose="020B0604030504040204" pitchFamily="34" charset="-120"/>
            </a:endParaRPr>
          </a:p>
        </p:txBody>
      </p:sp>
      <p:sp>
        <p:nvSpPr>
          <p:cNvPr id="9" name="Text Placeholder 11"/>
          <p:cNvSpPr txBox="1">
            <a:spLocks/>
          </p:cNvSpPr>
          <p:nvPr/>
        </p:nvSpPr>
        <p:spPr>
          <a:xfrm>
            <a:off x="1226138" y="4502720"/>
            <a:ext cx="7758836" cy="538609"/>
          </a:xfrm>
          <a:prstGeom prst="rect">
            <a:avLst/>
          </a:prstGeom>
        </p:spPr>
        <p:txBody>
          <a:bodyPr vert="horz" wrap="square" lIns="0" tIns="0" rIns="0" bIns="0" numCol="1" rtlCol="0">
            <a:spAutoFit/>
          </a:bodyPr>
          <a:lstStyle>
            <a:lvl1pPr marL="0" indent="0" algn="l" defTabSz="914400" rtl="0" eaLnBrk="1" latinLnBrk="0" hangingPunct="1">
              <a:spcBef>
                <a:spcPct val="20000"/>
              </a:spcBef>
              <a:buFont typeface="Arial" panose="020B0604020202020204" pitchFamily="34" charset="0"/>
              <a:buNone/>
              <a:defRPr sz="1400" kern="1200">
                <a:solidFill>
                  <a:schemeClr val="bg1"/>
                </a:solidFill>
                <a:latin typeface="+mj-lt"/>
                <a:ea typeface="+mn-ea"/>
                <a:cs typeface="+mn-cs"/>
              </a:defRPr>
            </a:lvl1pPr>
            <a:lvl2pPr marL="173038" indent="-173038" algn="l" defTabSz="914400" rtl="0" eaLnBrk="1" latinLnBrk="0" hangingPunct="1">
              <a:spcBef>
                <a:spcPct val="20000"/>
              </a:spcBef>
              <a:buFont typeface="Wingdings" panose="05000000000000000000" pitchFamily="2" charset="2"/>
              <a:buChar char="§"/>
              <a:defRPr sz="1000" kern="1200">
                <a:solidFill>
                  <a:schemeClr val="bg2"/>
                </a:solidFill>
                <a:latin typeface="+mn-lt"/>
                <a:ea typeface="+mn-ea"/>
                <a:cs typeface="+mn-cs"/>
              </a:defRPr>
            </a:lvl2pPr>
            <a:lvl3pPr marL="339725" indent="-166688" algn="l" defTabSz="914400" rtl="0" eaLnBrk="1" latinLnBrk="0" hangingPunct="1">
              <a:spcBef>
                <a:spcPct val="20000"/>
              </a:spcBef>
              <a:buFont typeface="Arial" panose="020B0604020202020204" pitchFamily="34" charset="0"/>
              <a:buChar char="–"/>
              <a:defRPr sz="900" kern="1200">
                <a:solidFill>
                  <a:schemeClr val="bg2"/>
                </a:solidFill>
                <a:latin typeface="+mn-lt"/>
                <a:ea typeface="+mn-ea"/>
                <a:cs typeface="+mn-cs"/>
              </a:defRPr>
            </a:lvl3pPr>
            <a:lvl4pPr marL="514350" indent="-174625" algn="l" defTabSz="914400" rtl="0" eaLnBrk="1" latinLnBrk="0" hangingPunct="1">
              <a:spcBef>
                <a:spcPct val="20000"/>
              </a:spcBef>
              <a:buFont typeface="Arial" panose="020B0604020202020204" pitchFamily="34" charset="0"/>
              <a:buChar char="•"/>
              <a:defRPr sz="800" kern="1200">
                <a:solidFill>
                  <a:schemeClr val="bg2"/>
                </a:solidFill>
                <a:latin typeface="+mn-lt"/>
                <a:ea typeface="+mn-ea"/>
                <a:cs typeface="+mn-cs"/>
              </a:defRPr>
            </a:lvl4pPr>
            <a:lvl5pPr marL="687388" indent="-173038" algn="l" defTabSz="914400" rtl="0" eaLnBrk="1" latinLnBrk="0" hangingPunct="1">
              <a:spcBef>
                <a:spcPct val="20000"/>
              </a:spcBef>
              <a:buFont typeface="Arial" panose="020B0604020202020204" pitchFamily="34" charset="0"/>
              <a:buChar char="–"/>
              <a:defRPr sz="700" kern="1200">
                <a:solidFill>
                  <a:schemeClr val="bg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700" dirty="0"/>
              <a:t>© 2021 PwC. All rights reserved. Not for further distribution without the permission of PwC. “PwC” refers to the network of member firms of PricewaterhouseCoopers International Limited (</a:t>
            </a:r>
            <a:r>
              <a:rPr lang="en-US" sz="700" dirty="0" err="1"/>
              <a:t>PwCIL</a:t>
            </a:r>
            <a:r>
              <a:rPr lang="en-US" sz="700" dirty="0"/>
              <a:t>), or, as the context requires, individual member firms of the PwC network. Each member firm is a separate legal entity and does not act as agent of </a:t>
            </a:r>
            <a:r>
              <a:rPr lang="en-US" sz="700" dirty="0" err="1"/>
              <a:t>PwCIL</a:t>
            </a:r>
            <a:r>
              <a:rPr lang="en-US" sz="700" dirty="0"/>
              <a:t> or any other member firm. </a:t>
            </a:r>
            <a:r>
              <a:rPr lang="en-US" sz="700" dirty="0" err="1"/>
              <a:t>PwCIL</a:t>
            </a:r>
            <a:r>
              <a:rPr lang="en-US" sz="700" dirty="0"/>
              <a:t> does not provide any services to clients. </a:t>
            </a:r>
            <a:r>
              <a:rPr lang="en-US" sz="700" dirty="0" err="1"/>
              <a:t>PwCIL</a:t>
            </a:r>
            <a:r>
              <a:rPr lang="en-US" sz="700" dirty="0"/>
              <a:t> is not responsible or liable for the acts or omissions of any of its member firms nor can it control the exercise of their professional judgment or bind them in any way. No member firm is responsible or liable for the acts or omissions of any other member firm nor can it control the exercise of another member firm’s professional judgment or bind another member firm or </a:t>
            </a:r>
            <a:r>
              <a:rPr lang="en-US" sz="700" dirty="0" err="1"/>
              <a:t>PwCIL</a:t>
            </a:r>
            <a:r>
              <a:rPr lang="en-US" sz="700" dirty="0"/>
              <a:t> in any way.</a:t>
            </a:r>
          </a:p>
        </p:txBody>
      </p:sp>
    </p:spTree>
    <p:extLst>
      <p:ext uri="{BB962C8B-B14F-4D97-AF65-F5344CB8AC3E}">
        <p14:creationId xmlns:p14="http://schemas.microsoft.com/office/powerpoint/2010/main" val="23076517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10</a:t>
            </a:fld>
            <a:endParaRPr lang="uk-UA"/>
          </a:p>
        </p:txBody>
      </p:sp>
      <p:sp>
        <p:nvSpPr>
          <p:cNvPr id="17" name="矩形 16"/>
          <p:cNvSpPr/>
          <p:nvPr/>
        </p:nvSpPr>
        <p:spPr>
          <a:xfrm>
            <a:off x="164099" y="3778963"/>
            <a:ext cx="1968673" cy="346249"/>
          </a:xfrm>
          <a:prstGeom prst="rect">
            <a:avLst/>
          </a:prstGeom>
        </p:spPr>
        <p:txBody>
          <a:bodyPr wrap="square" lIns="68580" tIns="34290" rIns="68580" bIns="34290">
            <a:spAutoFit/>
          </a:bodyPr>
          <a:lstStyle/>
          <a:p>
            <a:r>
              <a:rPr lang="zh-TW" altLang="en-US" b="1" dirty="0">
                <a:solidFill>
                  <a:schemeClr val="accent1">
                    <a:lumMod val="50000"/>
                  </a:schemeClr>
                </a:solidFill>
                <a:latin typeface="微軟正黑體"/>
                <a:ea typeface="微軟正黑體"/>
                <a:cs typeface="微軟正黑體"/>
              </a:rPr>
              <a:t>標籤在工廠的應用</a:t>
            </a:r>
          </a:p>
        </p:txBody>
      </p:sp>
      <p:sp>
        <p:nvSpPr>
          <p:cNvPr id="18" name="矩形 17"/>
          <p:cNvSpPr/>
          <p:nvPr/>
        </p:nvSpPr>
        <p:spPr>
          <a:xfrm>
            <a:off x="269072" y="77772"/>
            <a:ext cx="3114551" cy="461665"/>
          </a:xfrm>
          <a:prstGeom prst="rect">
            <a:avLst/>
          </a:prstGeom>
        </p:spPr>
        <p:txBody>
          <a:bodyPr wrap="square">
            <a:spAutoFit/>
          </a:bodyPr>
          <a:lstStyle/>
          <a:p>
            <a:r>
              <a:rPr lang="zh-TW" altLang="en-US" sz="2400" b="1" dirty="0">
                <a:latin typeface="微軟正黑體"/>
                <a:ea typeface="微軟正黑體"/>
                <a:cs typeface="微軟正黑體"/>
              </a:rPr>
              <a:t>標籤建立管理</a:t>
            </a:r>
            <a:endParaRPr lang="zh-TW" altLang="en-US" sz="2400" b="1" dirty="0">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D83A94BA-CC16-1BF7-E8BF-9A8545C4FD87}"/>
              </a:ext>
            </a:extLst>
          </p:cNvPr>
          <p:cNvSpPr txBox="1"/>
          <p:nvPr/>
        </p:nvSpPr>
        <p:spPr>
          <a:xfrm>
            <a:off x="3793789" y="4125421"/>
            <a:ext cx="3088911" cy="677108"/>
          </a:xfrm>
          <a:prstGeom prst="rect">
            <a:avLst/>
          </a:prstGeom>
          <a:noFill/>
        </p:spPr>
        <p:txBody>
          <a:bodyPr wrap="square" rtlCol="0">
            <a:spAutoFit/>
          </a:bodyPr>
          <a:lstStyle/>
          <a:p>
            <a:pPr algn="l"/>
            <a:r>
              <a:rPr lang="zh-TW" altLang="en-US" sz="1400" b="1" dirty="0">
                <a:solidFill>
                  <a:schemeClr val="accent1">
                    <a:lumMod val="75000"/>
                  </a:schemeClr>
                </a:solidFill>
                <a:latin typeface="Microsoft JhengHei" panose="020B0604030504040204" pitchFamily="34" charset="-120"/>
                <a:ea typeface="Microsoft JhengHei" panose="020B0604030504040204" pitchFamily="34" charset="-120"/>
              </a:rPr>
              <a:t>庫房管理</a:t>
            </a:r>
            <a:r>
              <a:rPr lang="zh-TW" altLang="en-US" sz="1400" b="1" i="0" u="none" strike="noStrike" dirty="0">
                <a:solidFill>
                  <a:schemeClr val="accent1">
                    <a:lumMod val="75000"/>
                  </a:schemeClr>
                </a:solidFill>
                <a:effectLst/>
                <a:latin typeface="Microsoft JhengHei" panose="020B0604030504040204" pitchFamily="34" charset="-120"/>
                <a:ea typeface="Microsoft JhengHei" panose="020B0604030504040204" pitchFamily="34" charset="-120"/>
              </a:rPr>
              <a:t>：</a:t>
            </a:r>
            <a:br>
              <a:rPr lang="zh-TW" altLang="en-US" sz="1400" b="1" i="0" u="none" strike="noStrike" dirty="0">
                <a:solidFill>
                  <a:schemeClr val="accent1">
                    <a:lumMod val="75000"/>
                  </a:schemeClr>
                </a:solidFill>
                <a:effectLst/>
                <a:latin typeface="Microsoft JhengHei" panose="020B0604030504040204" pitchFamily="34" charset="-120"/>
                <a:ea typeface="Microsoft JhengHei" panose="020B0604030504040204" pitchFamily="34" charset="-120"/>
              </a:rPr>
            </a:br>
            <a:r>
              <a:rPr lang="zh-TW" altLang="en-US" sz="1200" dirty="0">
                <a:solidFill>
                  <a:srgbClr val="333333"/>
                </a:solidFill>
                <a:latin typeface="Microsoft JhengHei" panose="020B0604030504040204" pitchFamily="34" charset="-120"/>
                <a:ea typeface="Microsoft JhengHei" panose="020B0604030504040204" pitchFamily="34" charset="-120"/>
              </a:rPr>
              <a:t>出庫、入庫</a:t>
            </a:r>
            <a:r>
              <a:rPr lang="zh-TW" altLang="en-US" sz="1200" b="0" i="0" u="none" strike="noStrike" dirty="0">
                <a:solidFill>
                  <a:srgbClr val="333333"/>
                </a:solidFill>
                <a:effectLst/>
                <a:latin typeface="Microsoft JhengHei" panose="020B0604030504040204" pitchFamily="34" charset="-120"/>
                <a:ea typeface="Microsoft JhengHei" panose="020B0604030504040204" pitchFamily="34" charset="-120"/>
              </a:rPr>
              <a:t>的輸入及確認作業，提高進出貨工作效率與貨物的正確性，達到帳料及時</a:t>
            </a:r>
            <a:endParaRPr lang="zh-TW" altLang="en-US" sz="1400" b="0" i="0" u="none" strike="noStrike" dirty="0">
              <a:solidFill>
                <a:srgbClr val="333333"/>
              </a:solidFill>
              <a:effectLst/>
              <a:latin typeface="Microsoft JhengHei" panose="020B0604030504040204" pitchFamily="34" charset="-120"/>
              <a:ea typeface="Microsoft JhengHei" panose="020B0604030504040204" pitchFamily="34" charset="-120"/>
            </a:endParaRPr>
          </a:p>
        </p:txBody>
      </p:sp>
      <p:sp>
        <p:nvSpPr>
          <p:cNvPr id="29" name="文字方塊 28">
            <a:extLst>
              <a:ext uri="{FF2B5EF4-FFF2-40B4-BE49-F238E27FC236}">
                <a16:creationId xmlns:a16="http://schemas.microsoft.com/office/drawing/2014/main" id="{8A33D51D-3095-7361-3B62-5B3A56142F01}"/>
              </a:ext>
            </a:extLst>
          </p:cNvPr>
          <p:cNvSpPr txBox="1"/>
          <p:nvPr/>
        </p:nvSpPr>
        <p:spPr>
          <a:xfrm>
            <a:off x="269072" y="4124544"/>
            <a:ext cx="2875623" cy="677108"/>
          </a:xfrm>
          <a:prstGeom prst="rect">
            <a:avLst/>
          </a:prstGeom>
          <a:noFill/>
        </p:spPr>
        <p:txBody>
          <a:bodyPr wrap="square" rtlCol="0">
            <a:spAutoFit/>
          </a:bodyPr>
          <a:lstStyle/>
          <a:p>
            <a:pPr algn="l"/>
            <a:r>
              <a:rPr lang="zh-TW" altLang="en-US" sz="1400" b="1" i="0" u="none" strike="noStrike" dirty="0">
                <a:solidFill>
                  <a:schemeClr val="accent1">
                    <a:lumMod val="75000"/>
                  </a:schemeClr>
                </a:solidFill>
                <a:effectLst/>
                <a:latin typeface="Microsoft JhengHei" panose="020B0604030504040204" pitchFamily="34" charset="-120"/>
                <a:ea typeface="Microsoft JhengHei" panose="020B0604030504040204" pitchFamily="34" charset="-120"/>
              </a:rPr>
              <a:t>產線作業：</a:t>
            </a:r>
            <a:br>
              <a:rPr lang="zh-TW" altLang="en-US" sz="1400" b="1" i="0" u="none" strike="noStrike" dirty="0">
                <a:solidFill>
                  <a:schemeClr val="accent1">
                    <a:lumMod val="75000"/>
                  </a:schemeClr>
                </a:solidFill>
                <a:effectLst/>
                <a:latin typeface="Microsoft JhengHei" panose="020B0604030504040204" pitchFamily="34" charset="-120"/>
                <a:ea typeface="Microsoft JhengHei" panose="020B0604030504040204" pitchFamily="34" charset="-120"/>
              </a:rPr>
            </a:br>
            <a:r>
              <a:rPr lang="zh-TW" altLang="en-US" sz="1200" b="0" i="0" u="none" strike="noStrike" dirty="0">
                <a:solidFill>
                  <a:srgbClr val="333333"/>
                </a:solidFill>
                <a:effectLst/>
                <a:latin typeface="Microsoft JhengHei" panose="020B0604030504040204" pitchFamily="34" charset="-120"/>
                <a:ea typeface="Microsoft JhengHei" panose="020B0604030504040204" pitchFamily="34" charset="-120"/>
              </a:rPr>
              <a:t>運用標籤管理在製品的生產進度並做到</a:t>
            </a:r>
            <a:r>
              <a:rPr lang="zh-TW" altLang="en-US" sz="1200" b="1" i="0" u="none" strike="noStrike" dirty="0">
                <a:solidFill>
                  <a:srgbClr val="333333"/>
                </a:solidFill>
                <a:effectLst/>
                <a:latin typeface="Microsoft JhengHei" panose="020B0604030504040204" pitchFamily="34" charset="-120"/>
                <a:ea typeface="Microsoft JhengHei" panose="020B0604030504040204" pitchFamily="34" charset="-120"/>
              </a:rPr>
              <a:t>異常卡控</a:t>
            </a:r>
            <a:r>
              <a:rPr lang="zh-TW" altLang="en-US" sz="1200" b="0" i="0" u="none" strike="noStrike" dirty="0">
                <a:solidFill>
                  <a:srgbClr val="333333"/>
                </a:solidFill>
                <a:effectLst/>
                <a:latin typeface="Microsoft JhengHei" panose="020B0604030504040204" pitchFamily="34" charset="-120"/>
                <a:ea typeface="Microsoft JhengHei" panose="020B0604030504040204" pitchFamily="34" charset="-120"/>
              </a:rPr>
              <a:t>的目的</a:t>
            </a:r>
            <a:endParaRPr lang="zh-TW" altLang="en-US" sz="1400" b="0" i="0" u="none" strike="noStrike" dirty="0">
              <a:solidFill>
                <a:srgbClr val="333333"/>
              </a:solidFill>
              <a:effectLst/>
              <a:latin typeface="Microsoft JhengHei" panose="020B0604030504040204" pitchFamily="34" charset="-120"/>
              <a:ea typeface="Microsoft JhengHei" panose="020B0604030504040204" pitchFamily="34" charset="-120"/>
            </a:endParaRPr>
          </a:p>
        </p:txBody>
      </p:sp>
      <p:grpSp>
        <p:nvGrpSpPr>
          <p:cNvPr id="43" name="群組 42"/>
          <p:cNvGrpSpPr/>
          <p:nvPr/>
        </p:nvGrpSpPr>
        <p:grpSpPr>
          <a:xfrm>
            <a:off x="164099" y="772691"/>
            <a:ext cx="8778971" cy="2884528"/>
            <a:chOff x="164099" y="772691"/>
            <a:chExt cx="8778971" cy="2884528"/>
          </a:xfrm>
        </p:grpSpPr>
        <p:grpSp>
          <p:nvGrpSpPr>
            <p:cNvPr id="39" name="群組 38"/>
            <p:cNvGrpSpPr/>
            <p:nvPr/>
          </p:nvGrpSpPr>
          <p:grpSpPr>
            <a:xfrm>
              <a:off x="164099" y="772691"/>
              <a:ext cx="8778971" cy="2884528"/>
              <a:chOff x="1" y="600992"/>
              <a:chExt cx="9144000" cy="3056227"/>
            </a:xfrm>
          </p:grpSpPr>
          <p:pic>
            <p:nvPicPr>
              <p:cNvPr id="32" name="圖片 31">
                <a:extLst>
                  <a:ext uri="{FF2B5EF4-FFF2-40B4-BE49-F238E27FC236}">
                    <a16:creationId xmlns:a16="http://schemas.microsoft.com/office/drawing/2014/main" id="{7858703D-C49B-A524-58E2-CA9A7BD41933}"/>
                  </a:ext>
                </a:extLst>
              </p:cNvPr>
              <p:cNvPicPr>
                <a:picLocks noChangeAspect="1"/>
              </p:cNvPicPr>
              <p:nvPr/>
            </p:nvPicPr>
            <p:blipFill>
              <a:blip r:embed="rId2"/>
              <a:stretch>
                <a:fillRect/>
              </a:stretch>
            </p:blipFill>
            <p:spPr>
              <a:xfrm>
                <a:off x="1" y="600992"/>
                <a:ext cx="9144000" cy="2727575"/>
              </a:xfrm>
              <a:prstGeom prst="rect">
                <a:avLst/>
              </a:prstGeom>
            </p:spPr>
          </p:pic>
          <p:pic>
            <p:nvPicPr>
              <p:cNvPr id="33" name="圖片 32">
                <a:extLst>
                  <a:ext uri="{FF2B5EF4-FFF2-40B4-BE49-F238E27FC236}">
                    <a16:creationId xmlns:a16="http://schemas.microsoft.com/office/drawing/2014/main" id="{F6352EAE-1E51-EAD8-B90A-4C82E3F9329B}"/>
                  </a:ext>
                </a:extLst>
              </p:cNvPr>
              <p:cNvPicPr>
                <a:picLocks noChangeAspect="1"/>
              </p:cNvPicPr>
              <p:nvPr/>
            </p:nvPicPr>
            <p:blipFill>
              <a:blip r:embed="rId3"/>
              <a:stretch>
                <a:fillRect/>
              </a:stretch>
            </p:blipFill>
            <p:spPr>
              <a:xfrm>
                <a:off x="457816" y="1499612"/>
                <a:ext cx="5359176" cy="2157607"/>
              </a:xfrm>
              <a:prstGeom prst="rect">
                <a:avLst/>
              </a:prstGeom>
              <a:ln>
                <a:solidFill>
                  <a:schemeClr val="tx1"/>
                </a:solidFill>
              </a:ln>
            </p:spPr>
          </p:pic>
          <p:cxnSp>
            <p:nvCxnSpPr>
              <p:cNvPr id="34" name="接點: 肘形 28">
                <a:extLst>
                  <a:ext uri="{FF2B5EF4-FFF2-40B4-BE49-F238E27FC236}">
                    <a16:creationId xmlns:a16="http://schemas.microsoft.com/office/drawing/2014/main" id="{4BAEDA31-5B47-0907-72A9-24B07D21C6FE}"/>
                  </a:ext>
                </a:extLst>
              </p:cNvPr>
              <p:cNvCxnSpPr>
                <a:cxnSpLocks/>
              </p:cNvCxnSpPr>
              <p:nvPr/>
            </p:nvCxnSpPr>
            <p:spPr>
              <a:xfrm rot="10800000" flipV="1">
                <a:off x="5816993" y="1687970"/>
                <a:ext cx="1838349" cy="408064"/>
              </a:xfrm>
              <a:prstGeom prst="bentConnector3">
                <a:avLst>
                  <a:gd name="adj1" fmla="val 50000"/>
                </a:avLst>
              </a:prstGeom>
              <a:ln w="38100" cap="sq">
                <a:solidFill>
                  <a:schemeClr val="accent5">
                    <a:lumMod val="75000"/>
                  </a:schemeClr>
                </a:solidFill>
                <a:tailEnd type="triangle"/>
              </a:ln>
            </p:spPr>
            <p:style>
              <a:lnRef idx="1">
                <a:schemeClr val="accent1"/>
              </a:lnRef>
              <a:fillRef idx="0">
                <a:schemeClr val="accent1"/>
              </a:fillRef>
              <a:effectRef idx="0">
                <a:schemeClr val="dk1"/>
              </a:effectRef>
              <a:fontRef idx="minor">
                <a:schemeClr val="lt1"/>
              </a:fontRef>
            </p:style>
          </p:cxnSp>
        </p:grpSp>
        <p:sp>
          <p:nvSpPr>
            <p:cNvPr id="41" name="矩形 40"/>
            <p:cNvSpPr/>
            <p:nvPr/>
          </p:nvSpPr>
          <p:spPr>
            <a:xfrm>
              <a:off x="1334953" y="2691560"/>
              <a:ext cx="256874" cy="867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42" name="矩形 41"/>
            <p:cNvSpPr/>
            <p:nvPr/>
          </p:nvSpPr>
          <p:spPr>
            <a:xfrm>
              <a:off x="1334953" y="2898899"/>
              <a:ext cx="256874" cy="867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249714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11</a:t>
            </a:fld>
            <a:endParaRPr lang="uk-UA"/>
          </a:p>
        </p:txBody>
      </p:sp>
      <p:pic>
        <p:nvPicPr>
          <p:cNvPr id="3" name="圖片 2">
            <a:extLst>
              <a:ext uri="{FF2B5EF4-FFF2-40B4-BE49-F238E27FC236}">
                <a16:creationId xmlns:a16="http://schemas.microsoft.com/office/drawing/2014/main" id="{1BD6CF96-6EDF-D3B1-FD13-2ABF72327A8D}"/>
              </a:ext>
            </a:extLst>
          </p:cNvPr>
          <p:cNvPicPr>
            <a:picLocks noChangeAspect="1"/>
          </p:cNvPicPr>
          <p:nvPr/>
        </p:nvPicPr>
        <p:blipFill>
          <a:blip r:embed="rId2"/>
          <a:stretch>
            <a:fillRect/>
          </a:stretch>
        </p:blipFill>
        <p:spPr>
          <a:xfrm>
            <a:off x="1545278" y="1164969"/>
            <a:ext cx="7598722" cy="2425920"/>
          </a:xfrm>
          <a:prstGeom prst="rect">
            <a:avLst/>
          </a:prstGeom>
        </p:spPr>
      </p:pic>
      <p:grpSp>
        <p:nvGrpSpPr>
          <p:cNvPr id="4" name="群組 3">
            <a:extLst>
              <a:ext uri="{FF2B5EF4-FFF2-40B4-BE49-F238E27FC236}">
                <a16:creationId xmlns:a16="http://schemas.microsoft.com/office/drawing/2014/main" id="{38240013-9BD3-2D4F-2CFD-256D7A86702F}"/>
              </a:ext>
            </a:extLst>
          </p:cNvPr>
          <p:cNvGrpSpPr/>
          <p:nvPr/>
        </p:nvGrpSpPr>
        <p:grpSpPr>
          <a:xfrm>
            <a:off x="0" y="1153567"/>
            <a:ext cx="1447587" cy="3242806"/>
            <a:chOff x="120072" y="620646"/>
            <a:chExt cx="1930400" cy="4313270"/>
          </a:xfrm>
        </p:grpSpPr>
        <p:sp>
          <p:nvSpPr>
            <p:cNvPr id="5" name="矩形 4">
              <a:extLst>
                <a:ext uri="{FF2B5EF4-FFF2-40B4-BE49-F238E27FC236}">
                  <a16:creationId xmlns:a16="http://schemas.microsoft.com/office/drawing/2014/main" id="{968C7A73-4E1E-45B0-D774-2A477502CBE9}"/>
                </a:ext>
              </a:extLst>
            </p:cNvPr>
            <p:cNvSpPr/>
            <p:nvPr/>
          </p:nvSpPr>
          <p:spPr>
            <a:xfrm>
              <a:off x="120072" y="969015"/>
              <a:ext cx="1930400" cy="175913"/>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標籤建立及列印</a:t>
              </a:r>
            </a:p>
          </p:txBody>
        </p:sp>
        <p:sp>
          <p:nvSpPr>
            <p:cNvPr id="6" name="矩形 5">
              <a:extLst>
                <a:ext uri="{FF2B5EF4-FFF2-40B4-BE49-F238E27FC236}">
                  <a16:creationId xmlns:a16="http://schemas.microsoft.com/office/drawing/2014/main" id="{5D4B50DD-E302-3F63-3309-B906BBD3ABBE}"/>
                </a:ext>
              </a:extLst>
            </p:cNvPr>
            <p:cNvSpPr/>
            <p:nvPr/>
          </p:nvSpPr>
          <p:spPr>
            <a:xfrm>
              <a:off x="120072" y="1188497"/>
              <a:ext cx="1930400" cy="175913"/>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標籤補印</a:t>
              </a:r>
            </a:p>
          </p:txBody>
        </p:sp>
        <p:sp>
          <p:nvSpPr>
            <p:cNvPr id="7" name="矩形 6">
              <a:extLst>
                <a:ext uri="{FF2B5EF4-FFF2-40B4-BE49-F238E27FC236}">
                  <a16:creationId xmlns:a16="http://schemas.microsoft.com/office/drawing/2014/main" id="{D9416801-1541-F3DA-72F9-D1F5C732E7E9}"/>
                </a:ext>
              </a:extLst>
            </p:cNvPr>
            <p:cNvSpPr/>
            <p:nvPr/>
          </p:nvSpPr>
          <p:spPr>
            <a:xfrm>
              <a:off x="120072" y="3077309"/>
              <a:ext cx="1930400" cy="183518"/>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廠商名稱設定表</a:t>
              </a:r>
            </a:p>
          </p:txBody>
        </p:sp>
        <p:sp>
          <p:nvSpPr>
            <p:cNvPr id="8" name="矩形 7">
              <a:extLst>
                <a:ext uri="{FF2B5EF4-FFF2-40B4-BE49-F238E27FC236}">
                  <a16:creationId xmlns:a16="http://schemas.microsoft.com/office/drawing/2014/main" id="{01015704-F137-A161-6422-EE42964E894E}"/>
                </a:ext>
              </a:extLst>
            </p:cNvPr>
            <p:cNvSpPr/>
            <p:nvPr/>
          </p:nvSpPr>
          <p:spPr>
            <a:xfrm>
              <a:off x="120072" y="3304396"/>
              <a:ext cx="1930400" cy="183519"/>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dirty="0">
                  <a:solidFill>
                    <a:srgbClr val="FFFFFF"/>
                  </a:solidFill>
                  <a:latin typeface="微軟正黑體"/>
                  <a:ea typeface="微軟正黑體"/>
                  <a:cs typeface="微軟正黑體"/>
                </a:rPr>
                <a:t>原產地設定表</a:t>
              </a:r>
              <a:endPar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endParaRPr>
            </a:p>
          </p:txBody>
        </p:sp>
        <p:sp>
          <p:nvSpPr>
            <p:cNvPr id="9" name="矩形 8">
              <a:extLst>
                <a:ext uri="{FF2B5EF4-FFF2-40B4-BE49-F238E27FC236}">
                  <a16:creationId xmlns:a16="http://schemas.microsoft.com/office/drawing/2014/main" id="{393BF067-3209-387F-F14A-7902D14A759A}"/>
                </a:ext>
              </a:extLst>
            </p:cNvPr>
            <p:cNvSpPr/>
            <p:nvPr/>
          </p:nvSpPr>
          <p:spPr>
            <a:xfrm>
              <a:off x="120072" y="2728940"/>
              <a:ext cx="1930400" cy="304800"/>
            </a:xfrm>
            <a:prstGeom prst="rect">
              <a:avLst/>
            </a:prstGeom>
            <a:solidFill>
              <a:schemeClr val="tx1">
                <a:lumMod val="75000"/>
                <a:lumOff val="2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rgbClr val="FFFFFF">
                      <a:lumMod val="95000"/>
                    </a:srgbClr>
                  </a:solidFill>
                  <a:latin typeface="微軟正黑體"/>
                  <a:ea typeface="微軟正黑體"/>
                  <a:cs typeface="微軟正黑體"/>
                </a:rPr>
                <a:t>生產</a:t>
              </a:r>
              <a:r>
                <a:rPr kumimoji="0" lang="zh-TW" altLang="en-US" sz="1200" b="0" i="0" u="none" strike="noStrike" kern="1200" cap="none" spc="0" normalizeH="0" baseline="0" noProof="0" dirty="0">
                  <a:ln>
                    <a:noFill/>
                  </a:ln>
                  <a:solidFill>
                    <a:srgbClr val="FFFFFF">
                      <a:lumMod val="95000"/>
                    </a:srgbClr>
                  </a:solidFill>
                  <a:effectLst/>
                  <a:uLnTx/>
                  <a:uFillTx/>
                  <a:latin typeface="微軟正黑體"/>
                  <a:ea typeface="微軟正黑體"/>
                  <a:cs typeface="微軟正黑體"/>
                </a:rPr>
                <a:t>廠設定</a:t>
              </a:r>
            </a:p>
          </p:txBody>
        </p:sp>
        <p:sp>
          <p:nvSpPr>
            <p:cNvPr id="10" name="矩形 9">
              <a:extLst>
                <a:ext uri="{FF2B5EF4-FFF2-40B4-BE49-F238E27FC236}">
                  <a16:creationId xmlns:a16="http://schemas.microsoft.com/office/drawing/2014/main" id="{1E14EC26-F601-37AD-E4DD-EAB1C841D69E}"/>
                </a:ext>
              </a:extLst>
            </p:cNvPr>
            <p:cNvSpPr/>
            <p:nvPr/>
          </p:nvSpPr>
          <p:spPr>
            <a:xfrm>
              <a:off x="120072" y="3531484"/>
              <a:ext cx="1930400" cy="183519"/>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生產報廢原因設定表</a:t>
              </a:r>
            </a:p>
          </p:txBody>
        </p:sp>
        <p:sp>
          <p:nvSpPr>
            <p:cNvPr id="11" name="矩形 10">
              <a:extLst>
                <a:ext uri="{FF2B5EF4-FFF2-40B4-BE49-F238E27FC236}">
                  <a16:creationId xmlns:a16="http://schemas.microsoft.com/office/drawing/2014/main" id="{92C2470B-37D1-73B6-C478-9A63682A0825}"/>
                </a:ext>
              </a:extLst>
            </p:cNvPr>
            <p:cNvSpPr/>
            <p:nvPr/>
          </p:nvSpPr>
          <p:spPr>
            <a:xfrm>
              <a:off x="120072" y="4439836"/>
              <a:ext cx="1930400" cy="225261"/>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使用者資訊</a:t>
              </a:r>
            </a:p>
          </p:txBody>
        </p:sp>
        <p:sp>
          <p:nvSpPr>
            <p:cNvPr id="12" name="矩形 11">
              <a:extLst>
                <a:ext uri="{FF2B5EF4-FFF2-40B4-BE49-F238E27FC236}">
                  <a16:creationId xmlns:a16="http://schemas.microsoft.com/office/drawing/2014/main" id="{ADB6CBB8-4F29-102D-73F5-0CF204504511}"/>
                </a:ext>
              </a:extLst>
            </p:cNvPr>
            <p:cNvSpPr/>
            <p:nvPr/>
          </p:nvSpPr>
          <p:spPr>
            <a:xfrm>
              <a:off x="120072" y="4708655"/>
              <a:ext cx="1930400" cy="225261"/>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登出</a:t>
              </a:r>
            </a:p>
          </p:txBody>
        </p:sp>
        <p:sp>
          <p:nvSpPr>
            <p:cNvPr id="13" name="矩形 12">
              <a:extLst>
                <a:ext uri="{FF2B5EF4-FFF2-40B4-BE49-F238E27FC236}">
                  <a16:creationId xmlns:a16="http://schemas.microsoft.com/office/drawing/2014/main" id="{46608858-9B88-B8DB-D194-6D6A3DC8E375}"/>
                </a:ext>
              </a:extLst>
            </p:cNvPr>
            <p:cNvSpPr/>
            <p:nvPr/>
          </p:nvSpPr>
          <p:spPr>
            <a:xfrm>
              <a:off x="120072" y="620646"/>
              <a:ext cx="1930400" cy="304800"/>
            </a:xfrm>
            <a:prstGeom prst="rect">
              <a:avLst/>
            </a:prstGeom>
            <a:solidFill>
              <a:schemeClr val="tx1">
                <a:lumMod val="75000"/>
                <a:lumOff val="2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rgbClr val="FFFFFF">
                      <a:lumMod val="95000"/>
                    </a:srgbClr>
                  </a:solidFill>
                  <a:latin typeface="微軟正黑體"/>
                  <a:ea typeface="微軟正黑體"/>
                  <a:cs typeface="微軟正黑體"/>
                </a:rPr>
                <a:t>生產</a:t>
              </a:r>
              <a:r>
                <a:rPr kumimoji="0" lang="zh-TW" altLang="en-US" sz="1200" b="0" i="0" u="none" strike="noStrike" kern="1200" cap="none" spc="0" normalizeH="0" baseline="0" noProof="0" dirty="0">
                  <a:ln>
                    <a:noFill/>
                  </a:ln>
                  <a:solidFill>
                    <a:srgbClr val="FFFFFF">
                      <a:lumMod val="95000"/>
                    </a:srgbClr>
                  </a:solidFill>
                  <a:effectLst/>
                  <a:uLnTx/>
                  <a:uFillTx/>
                  <a:latin typeface="微軟正黑體"/>
                  <a:ea typeface="微軟正黑體"/>
                  <a:cs typeface="微軟正黑體"/>
                </a:rPr>
                <a:t>廠</a:t>
              </a:r>
            </a:p>
          </p:txBody>
        </p:sp>
        <p:sp>
          <p:nvSpPr>
            <p:cNvPr id="14" name="矩形 13">
              <a:extLst>
                <a:ext uri="{FF2B5EF4-FFF2-40B4-BE49-F238E27FC236}">
                  <a16:creationId xmlns:a16="http://schemas.microsoft.com/office/drawing/2014/main" id="{6627CA36-503C-BEB0-E7E2-6FE86037850B}"/>
                </a:ext>
              </a:extLst>
            </p:cNvPr>
            <p:cNvSpPr/>
            <p:nvPr/>
          </p:nvSpPr>
          <p:spPr>
            <a:xfrm>
              <a:off x="120072" y="1846932"/>
              <a:ext cx="1930400" cy="177770"/>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生產進度總表</a:t>
              </a:r>
            </a:p>
          </p:txBody>
        </p:sp>
        <p:sp>
          <p:nvSpPr>
            <p:cNvPr id="15" name="矩形 14">
              <a:extLst>
                <a:ext uri="{FF2B5EF4-FFF2-40B4-BE49-F238E27FC236}">
                  <a16:creationId xmlns:a16="http://schemas.microsoft.com/office/drawing/2014/main" id="{EA2A1684-037C-8411-0313-644054FABF4F}"/>
                </a:ext>
              </a:extLst>
            </p:cNvPr>
            <p:cNvSpPr/>
            <p:nvPr/>
          </p:nvSpPr>
          <p:spPr>
            <a:xfrm>
              <a:off x="120072" y="2067434"/>
              <a:ext cx="1930400" cy="177770"/>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rgbClr val="FFFFFF"/>
                  </a:solidFill>
                  <a:latin typeface="微軟正黑體"/>
                  <a:ea typeface="微軟正黑體"/>
                  <a:cs typeface="微軟正黑體"/>
                </a:rPr>
                <a:t>製工具</a:t>
              </a: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準備作業</a:t>
              </a:r>
            </a:p>
          </p:txBody>
        </p:sp>
        <p:sp>
          <p:nvSpPr>
            <p:cNvPr id="16" name="矩形 15">
              <a:extLst>
                <a:ext uri="{FF2B5EF4-FFF2-40B4-BE49-F238E27FC236}">
                  <a16:creationId xmlns:a16="http://schemas.microsoft.com/office/drawing/2014/main" id="{9D2BDDE0-2D7B-212A-AA16-B80703A1F511}"/>
                </a:ext>
              </a:extLst>
            </p:cNvPr>
            <p:cNvSpPr/>
            <p:nvPr/>
          </p:nvSpPr>
          <p:spPr>
            <a:xfrm>
              <a:off x="120072" y="1407979"/>
              <a:ext cx="1930400" cy="175913"/>
            </a:xfrm>
            <a:prstGeom prst="rect">
              <a:avLst/>
            </a:prstGeom>
            <a:solidFill>
              <a:srgbClr val="C00000"/>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生產報工</a:t>
              </a:r>
            </a:p>
          </p:txBody>
        </p:sp>
        <p:sp>
          <p:nvSpPr>
            <p:cNvPr id="17" name="矩形 16">
              <a:extLst>
                <a:ext uri="{FF2B5EF4-FFF2-40B4-BE49-F238E27FC236}">
                  <a16:creationId xmlns:a16="http://schemas.microsoft.com/office/drawing/2014/main" id="{7D942AF6-BF46-C08A-E47B-00BB4E9F1D62}"/>
                </a:ext>
              </a:extLst>
            </p:cNvPr>
            <p:cNvSpPr/>
            <p:nvPr/>
          </p:nvSpPr>
          <p:spPr>
            <a:xfrm>
              <a:off x="120072" y="1627461"/>
              <a:ext cx="1930400" cy="175913"/>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生產報工</a:t>
              </a:r>
              <a:r>
                <a:rPr kumimoji="0" lang="en-US" altLang="zh-TW" sz="1000" b="0" i="0" u="none" strike="noStrike" kern="1200" cap="none" spc="0" normalizeH="0" baseline="0" noProof="0" dirty="0">
                  <a:ln>
                    <a:noFill/>
                  </a:ln>
                  <a:solidFill>
                    <a:srgbClr val="FFFFFF"/>
                  </a:solidFill>
                  <a:effectLst/>
                  <a:uLnTx/>
                  <a:uFillTx/>
                  <a:latin typeface="微軟正黑體"/>
                  <a:ea typeface="微軟正黑體"/>
                  <a:cs typeface="微軟正黑體"/>
                </a:rPr>
                <a:t>-</a:t>
              </a: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手持</a:t>
              </a:r>
            </a:p>
          </p:txBody>
        </p:sp>
        <p:sp>
          <p:nvSpPr>
            <p:cNvPr id="18" name="矩形 17">
              <a:extLst>
                <a:ext uri="{FF2B5EF4-FFF2-40B4-BE49-F238E27FC236}">
                  <a16:creationId xmlns:a16="http://schemas.microsoft.com/office/drawing/2014/main" id="{6CBDC985-196F-45AA-1A7A-72F847ADC2CA}"/>
                </a:ext>
              </a:extLst>
            </p:cNvPr>
            <p:cNvSpPr/>
            <p:nvPr/>
          </p:nvSpPr>
          <p:spPr>
            <a:xfrm>
              <a:off x="120072" y="2287936"/>
              <a:ext cx="1930400" cy="177770"/>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rgbClr val="FFFFFF"/>
                  </a:solidFill>
                  <a:latin typeface="微軟正黑體"/>
                  <a:ea typeface="微軟正黑體"/>
                  <a:cs typeface="微軟正黑體"/>
                </a:rPr>
                <a:t>製工具</a:t>
              </a: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維護作業</a:t>
              </a:r>
            </a:p>
          </p:txBody>
        </p:sp>
        <p:sp>
          <p:nvSpPr>
            <p:cNvPr id="19" name="矩形 18">
              <a:extLst>
                <a:ext uri="{FF2B5EF4-FFF2-40B4-BE49-F238E27FC236}">
                  <a16:creationId xmlns:a16="http://schemas.microsoft.com/office/drawing/2014/main" id="{48435A79-BCDC-52C8-E25F-4913EC7BD4E3}"/>
                </a:ext>
              </a:extLst>
            </p:cNvPr>
            <p:cNvSpPr/>
            <p:nvPr/>
          </p:nvSpPr>
          <p:spPr>
            <a:xfrm>
              <a:off x="120072" y="2508438"/>
              <a:ext cx="1930400" cy="177770"/>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rgbClr val="FFFFFF"/>
                  </a:solidFill>
                  <a:latin typeface="微軟正黑體"/>
                  <a:ea typeface="微軟正黑體"/>
                  <a:cs typeface="微軟正黑體"/>
                </a:rPr>
                <a:t>製工具</a:t>
              </a: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庫存表</a:t>
              </a:r>
            </a:p>
          </p:txBody>
        </p:sp>
        <p:sp>
          <p:nvSpPr>
            <p:cNvPr id="20" name="矩形 19">
              <a:extLst>
                <a:ext uri="{FF2B5EF4-FFF2-40B4-BE49-F238E27FC236}">
                  <a16:creationId xmlns:a16="http://schemas.microsoft.com/office/drawing/2014/main" id="{F6BB9F97-CFE1-1EFD-E522-E4684FB187FB}"/>
                </a:ext>
              </a:extLst>
            </p:cNvPr>
            <p:cNvSpPr/>
            <p:nvPr/>
          </p:nvSpPr>
          <p:spPr>
            <a:xfrm>
              <a:off x="120072" y="3758572"/>
              <a:ext cx="1930400" cy="183519"/>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製程項目總表</a:t>
              </a:r>
            </a:p>
          </p:txBody>
        </p:sp>
        <p:sp>
          <p:nvSpPr>
            <p:cNvPr id="21" name="矩形 20">
              <a:extLst>
                <a:ext uri="{FF2B5EF4-FFF2-40B4-BE49-F238E27FC236}">
                  <a16:creationId xmlns:a16="http://schemas.microsoft.com/office/drawing/2014/main" id="{67D035F6-BFDB-65E4-B8DB-54D21F55EEB1}"/>
                </a:ext>
              </a:extLst>
            </p:cNvPr>
            <p:cNvSpPr/>
            <p:nvPr/>
          </p:nvSpPr>
          <p:spPr>
            <a:xfrm>
              <a:off x="120072" y="3985660"/>
              <a:ext cx="1930400" cy="183519"/>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品號基本資料設定表</a:t>
              </a:r>
            </a:p>
          </p:txBody>
        </p:sp>
        <p:sp>
          <p:nvSpPr>
            <p:cNvPr id="22" name="矩形 21">
              <a:extLst>
                <a:ext uri="{FF2B5EF4-FFF2-40B4-BE49-F238E27FC236}">
                  <a16:creationId xmlns:a16="http://schemas.microsoft.com/office/drawing/2014/main" id="{B247C03A-723B-B35F-3E0F-EF6D68C0F4DC}"/>
                </a:ext>
              </a:extLst>
            </p:cNvPr>
            <p:cNvSpPr/>
            <p:nvPr/>
          </p:nvSpPr>
          <p:spPr>
            <a:xfrm>
              <a:off x="120072" y="4212748"/>
              <a:ext cx="1930400" cy="183519"/>
            </a:xfrm>
            <a:prstGeom prst="rect">
              <a:avLst/>
            </a:prstGeom>
            <a:solidFill>
              <a:schemeClr val="bg1">
                <a:lumMod val="7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solidFill>
                  <a:effectLst/>
                  <a:uLnTx/>
                  <a:uFillTx/>
                  <a:latin typeface="微軟正黑體"/>
                  <a:ea typeface="微軟正黑體"/>
                  <a:cs typeface="微軟正黑體"/>
                </a:rPr>
                <a:t>ERP </a:t>
              </a:r>
              <a:r>
                <a:rPr kumimoji="0" lang="zh-TW" altLang="en-US" sz="1000" b="0" i="0" u="none" strike="noStrike" kern="1200" cap="none" spc="0" normalizeH="0" baseline="0" noProof="0" dirty="0">
                  <a:ln>
                    <a:noFill/>
                  </a:ln>
                  <a:solidFill>
                    <a:srgbClr val="FFFFFF"/>
                  </a:solidFill>
                  <a:effectLst/>
                  <a:uLnTx/>
                  <a:uFillTx/>
                  <a:latin typeface="微軟正黑體"/>
                  <a:ea typeface="微軟正黑體"/>
                  <a:cs typeface="微軟正黑體"/>
                </a:rPr>
                <a:t>資料同步</a:t>
              </a:r>
            </a:p>
          </p:txBody>
        </p:sp>
      </p:grpSp>
      <p:cxnSp>
        <p:nvCxnSpPr>
          <p:cNvPr id="24" name="接點: 肘形 28">
            <a:extLst>
              <a:ext uri="{FF2B5EF4-FFF2-40B4-BE49-F238E27FC236}">
                <a16:creationId xmlns:a16="http://schemas.microsoft.com/office/drawing/2014/main" id="{4BAEDA31-5B47-0907-72A9-24B07D21C6FE}"/>
              </a:ext>
            </a:extLst>
          </p:cNvPr>
          <p:cNvCxnSpPr>
            <a:cxnSpLocks/>
          </p:cNvCxnSpPr>
          <p:nvPr/>
        </p:nvCxnSpPr>
        <p:spPr>
          <a:xfrm rot="5400000">
            <a:off x="5892771" y="1967946"/>
            <a:ext cx="860870" cy="746000"/>
          </a:xfrm>
          <a:prstGeom prst="bentConnector3">
            <a:avLst>
              <a:gd name="adj1" fmla="val 50000"/>
            </a:avLst>
          </a:prstGeom>
          <a:ln w="38100" cap="sq">
            <a:solidFill>
              <a:schemeClr val="accent5">
                <a:lumMod val="75000"/>
              </a:schemeClr>
            </a:solidFill>
            <a:tailEnd type="triangle"/>
          </a:ln>
        </p:spPr>
        <p:style>
          <a:lnRef idx="1">
            <a:schemeClr val="accent1"/>
          </a:lnRef>
          <a:fillRef idx="0">
            <a:schemeClr val="accent1"/>
          </a:fillRef>
          <a:effectRef idx="0">
            <a:schemeClr val="dk1"/>
          </a:effectRef>
          <a:fontRef idx="minor">
            <a:schemeClr val="lt1"/>
          </a:fontRef>
        </p:style>
      </p:cxnSp>
      <p:sp>
        <p:nvSpPr>
          <p:cNvPr id="30" name="矩形 29"/>
          <p:cNvSpPr/>
          <p:nvPr/>
        </p:nvSpPr>
        <p:spPr>
          <a:xfrm>
            <a:off x="126977" y="77772"/>
            <a:ext cx="3114551" cy="461665"/>
          </a:xfrm>
          <a:prstGeom prst="rect">
            <a:avLst/>
          </a:prstGeom>
        </p:spPr>
        <p:txBody>
          <a:bodyPr wrap="square">
            <a:spAutoFit/>
          </a:bodyPr>
          <a:lstStyle/>
          <a:p>
            <a:r>
              <a:rPr lang="zh-TW" altLang="en-US" sz="2400" b="1" dirty="0">
                <a:latin typeface="微軟正黑體" panose="020B0604030504040204" pitchFamily="34" charset="-120"/>
                <a:ea typeface="微軟正黑體" panose="020B0604030504040204" pitchFamily="34" charset="-120"/>
              </a:rPr>
              <a:t>工單生產報工</a:t>
            </a:r>
          </a:p>
        </p:txBody>
      </p:sp>
      <p:sp>
        <p:nvSpPr>
          <p:cNvPr id="31" name="文字方塊 30">
            <a:extLst>
              <a:ext uri="{FF2B5EF4-FFF2-40B4-BE49-F238E27FC236}">
                <a16:creationId xmlns:a16="http://schemas.microsoft.com/office/drawing/2014/main" id="{8A33D51D-3095-7361-3B62-5B3A56142F01}"/>
              </a:ext>
            </a:extLst>
          </p:cNvPr>
          <p:cNvSpPr txBox="1"/>
          <p:nvPr/>
        </p:nvSpPr>
        <p:spPr>
          <a:xfrm>
            <a:off x="126977" y="560727"/>
            <a:ext cx="5319661" cy="492443"/>
          </a:xfrm>
          <a:prstGeom prst="rect">
            <a:avLst/>
          </a:prstGeom>
          <a:noFill/>
        </p:spPr>
        <p:txBody>
          <a:bodyPr wrap="square" rtlCol="0">
            <a:spAutoFit/>
          </a:bodyPr>
          <a:lstStyle/>
          <a:p>
            <a:pPr algn="l"/>
            <a:r>
              <a:rPr lang="zh-TW" altLang="en-US" b="1" dirty="0">
                <a:solidFill>
                  <a:schemeClr val="accent1">
                    <a:lumMod val="75000"/>
                  </a:schemeClr>
                </a:solidFill>
                <a:latin typeface="Microsoft JhengHei" panose="020B0604030504040204" pitchFamily="34" charset="-120"/>
                <a:ea typeface="Microsoft JhengHei" panose="020B0604030504040204" pitchFamily="34" charset="-120"/>
              </a:rPr>
              <a:t>生產報工</a:t>
            </a:r>
            <a:r>
              <a:rPr lang="zh-TW" altLang="en-US" sz="1400" b="1" i="0" u="none" strike="noStrike" dirty="0">
                <a:solidFill>
                  <a:schemeClr val="accent1">
                    <a:lumMod val="75000"/>
                  </a:schemeClr>
                </a:solidFill>
                <a:effectLst/>
                <a:latin typeface="Microsoft JhengHei" panose="020B0604030504040204" pitchFamily="34" charset="-120"/>
                <a:ea typeface="Microsoft JhengHei" panose="020B0604030504040204" pitchFamily="34" charset="-120"/>
              </a:rPr>
              <a:t>作業</a:t>
            </a:r>
            <a:br>
              <a:rPr lang="zh-TW" altLang="en-US" sz="1400" b="1" i="0" u="none" strike="noStrike" dirty="0">
                <a:solidFill>
                  <a:schemeClr val="accent1">
                    <a:lumMod val="75000"/>
                  </a:schemeClr>
                </a:solidFill>
                <a:effectLst/>
                <a:latin typeface="Microsoft JhengHei" panose="020B0604030504040204" pitchFamily="34" charset="-120"/>
                <a:ea typeface="Microsoft JhengHei" panose="020B0604030504040204" pitchFamily="34" charset="-120"/>
              </a:rPr>
            </a:br>
            <a:r>
              <a:rPr lang="zh-TW" altLang="en-US" sz="1200" dirty="0">
                <a:solidFill>
                  <a:srgbClr val="333333"/>
                </a:solidFill>
                <a:latin typeface="Microsoft JhengHei" panose="020B0604030504040204" pitchFamily="34" charset="-120"/>
                <a:ea typeface="Microsoft JhengHei" panose="020B0604030504040204" pitchFamily="34" charset="-120"/>
              </a:rPr>
              <a:t>顯示生管助理機器人</a:t>
            </a:r>
            <a:r>
              <a:rPr lang="en-US" altLang="zh-TW" sz="1200" dirty="0">
                <a:solidFill>
                  <a:srgbClr val="333333"/>
                </a:solidFill>
                <a:latin typeface="Microsoft JhengHei" panose="020B0604030504040204" pitchFamily="34" charset="-120"/>
                <a:ea typeface="Microsoft JhengHei" panose="020B0604030504040204" pitchFamily="34" charset="-120"/>
              </a:rPr>
              <a:t>(PSRA)</a:t>
            </a:r>
            <a:r>
              <a:rPr lang="zh-TW" altLang="en-US" sz="1200" dirty="0">
                <a:solidFill>
                  <a:srgbClr val="333333"/>
                </a:solidFill>
                <a:latin typeface="Microsoft JhengHei" panose="020B0604030504040204" pitchFamily="34" charset="-120"/>
                <a:ea typeface="Microsoft JhengHei" panose="020B0604030504040204" pitchFamily="34" charset="-120"/>
              </a:rPr>
              <a:t>已排程工單，選擇工單進行生產報工作業</a:t>
            </a:r>
            <a:endParaRPr lang="zh-TW" altLang="en-US" sz="1400" b="0" i="0" u="none" strike="noStrike" dirty="0">
              <a:solidFill>
                <a:srgbClr val="333333"/>
              </a:solidFill>
              <a:effectLst/>
              <a:latin typeface="Microsoft JhengHei" panose="020B0604030504040204" pitchFamily="34" charset="-120"/>
              <a:ea typeface="Microsoft JhengHei" panose="020B0604030504040204" pitchFamily="34" charset="-120"/>
            </a:endParaRPr>
          </a:p>
        </p:txBody>
      </p:sp>
      <p:grpSp>
        <p:nvGrpSpPr>
          <p:cNvPr id="33" name="群組 32"/>
          <p:cNvGrpSpPr/>
          <p:nvPr/>
        </p:nvGrpSpPr>
        <p:grpSpPr>
          <a:xfrm>
            <a:off x="-1082950" y="2785517"/>
            <a:ext cx="9253381" cy="1795873"/>
            <a:chOff x="-1082950" y="2672880"/>
            <a:chExt cx="9253381" cy="1795873"/>
          </a:xfrm>
        </p:grpSpPr>
        <p:pic>
          <p:nvPicPr>
            <p:cNvPr id="23" name="圖片 22">
              <a:extLst>
                <a:ext uri="{FF2B5EF4-FFF2-40B4-BE49-F238E27FC236}">
                  <a16:creationId xmlns:a16="http://schemas.microsoft.com/office/drawing/2014/main" id="{2CA26DDE-75A9-8DAB-BED8-61996BF9A383}"/>
                </a:ext>
              </a:extLst>
            </p:cNvPr>
            <p:cNvPicPr>
              <a:picLocks noChangeAspect="1"/>
            </p:cNvPicPr>
            <p:nvPr/>
          </p:nvPicPr>
          <p:blipFill rotWithShape="1">
            <a:blip r:embed="rId3"/>
            <a:srcRect l="-30273" r="30273" b="30420"/>
            <a:stretch/>
          </p:blipFill>
          <p:spPr>
            <a:xfrm>
              <a:off x="-1082950" y="2672880"/>
              <a:ext cx="9253381" cy="1795873"/>
            </a:xfrm>
            <a:prstGeom prst="rect">
              <a:avLst/>
            </a:prstGeom>
          </p:spPr>
        </p:pic>
        <p:sp>
          <p:nvSpPr>
            <p:cNvPr id="32" name="矩形 31"/>
            <p:cNvSpPr/>
            <p:nvPr/>
          </p:nvSpPr>
          <p:spPr>
            <a:xfrm>
              <a:off x="1766935" y="3726819"/>
              <a:ext cx="6403495" cy="867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44477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12</a:t>
            </a:fld>
            <a:endParaRPr lang="uk-UA"/>
          </a:p>
        </p:txBody>
      </p:sp>
      <p:pic>
        <p:nvPicPr>
          <p:cNvPr id="4" name="圖片 3">
            <a:extLst>
              <a:ext uri="{FF2B5EF4-FFF2-40B4-BE49-F238E27FC236}">
                <a16:creationId xmlns:a16="http://schemas.microsoft.com/office/drawing/2014/main" id="{EFD629AD-E7D8-B687-5A0F-FCFF53755A14}"/>
              </a:ext>
            </a:extLst>
          </p:cNvPr>
          <p:cNvPicPr>
            <a:picLocks noChangeAspect="1"/>
          </p:cNvPicPr>
          <p:nvPr/>
        </p:nvPicPr>
        <p:blipFill>
          <a:blip r:embed="rId2"/>
          <a:stretch>
            <a:fillRect/>
          </a:stretch>
        </p:blipFill>
        <p:spPr>
          <a:xfrm>
            <a:off x="1" y="1349103"/>
            <a:ext cx="9143999" cy="3005409"/>
          </a:xfrm>
          <a:prstGeom prst="rect">
            <a:avLst/>
          </a:prstGeom>
          <a:ln>
            <a:solidFill>
              <a:schemeClr val="tx1">
                <a:lumMod val="50000"/>
                <a:lumOff val="50000"/>
              </a:schemeClr>
            </a:solidFill>
          </a:ln>
        </p:spPr>
      </p:pic>
      <p:sp>
        <p:nvSpPr>
          <p:cNvPr id="20" name="矩形 19">
            <a:extLst>
              <a:ext uri="{FF2B5EF4-FFF2-40B4-BE49-F238E27FC236}">
                <a16:creationId xmlns:a16="http://schemas.microsoft.com/office/drawing/2014/main" id="{E5C66E8D-5E6F-930F-69A2-0A16C97CA498}"/>
              </a:ext>
            </a:extLst>
          </p:cNvPr>
          <p:cNvSpPr/>
          <p:nvPr/>
        </p:nvSpPr>
        <p:spPr>
          <a:xfrm>
            <a:off x="4682696" y="1094230"/>
            <a:ext cx="1564576" cy="238527"/>
          </a:xfrm>
          <a:prstGeom prst="rect">
            <a:avLst/>
          </a:prstGeom>
        </p:spPr>
        <p:txBody>
          <a:bodyPr wrap="square" lIns="36000" tIns="34290" rIns="36000" bIns="34290">
            <a:spAutoFit/>
          </a:bodyPr>
          <a:lstStyle/>
          <a:p>
            <a:pPr marL="100800" indent="-100800">
              <a:buClr>
                <a:srgbClr val="FF0000"/>
              </a:buClr>
              <a:buFont typeface="Wingdings" charset="2"/>
              <a:buChar char="n"/>
            </a:pPr>
            <a:r>
              <a:rPr lang="zh-TW" altLang="en-US" sz="1100" b="1" dirty="0">
                <a:solidFill>
                  <a:srgbClr val="FF0000"/>
                </a:solidFill>
                <a:latin typeface="微軟正黑體"/>
                <a:ea typeface="微軟正黑體"/>
                <a:cs typeface="微軟正黑體"/>
              </a:rPr>
              <a:t>關鍵製工具使用上報</a:t>
            </a:r>
            <a:endParaRPr lang="zh-TW" altLang="en-US" sz="1100" b="1" dirty="0">
              <a:solidFill>
                <a:srgbClr val="FF0000"/>
              </a:solidFill>
              <a:latin typeface="微軟正黑體" panose="020B0604030504040204" pitchFamily="34" charset="-120"/>
              <a:ea typeface="微軟正黑體" panose="020B0604030504040204" pitchFamily="34" charset="-120"/>
            </a:endParaRPr>
          </a:p>
        </p:txBody>
      </p:sp>
      <p:sp>
        <p:nvSpPr>
          <p:cNvPr id="22" name="矩形 21">
            <a:extLst>
              <a:ext uri="{FF2B5EF4-FFF2-40B4-BE49-F238E27FC236}">
                <a16:creationId xmlns:a16="http://schemas.microsoft.com/office/drawing/2014/main" id="{E5C66E8D-5E6F-930F-69A2-0A16C97CA498}"/>
              </a:ext>
            </a:extLst>
          </p:cNvPr>
          <p:cNvSpPr/>
          <p:nvPr/>
        </p:nvSpPr>
        <p:spPr>
          <a:xfrm>
            <a:off x="6822218" y="1087166"/>
            <a:ext cx="1411377" cy="238527"/>
          </a:xfrm>
          <a:prstGeom prst="rect">
            <a:avLst/>
          </a:prstGeom>
        </p:spPr>
        <p:txBody>
          <a:bodyPr wrap="square" lIns="36000" tIns="34290" rIns="36000" bIns="34290">
            <a:spAutoFit/>
          </a:bodyPr>
          <a:lstStyle/>
          <a:p>
            <a:pPr marL="100800" indent="-100800">
              <a:buClr>
                <a:srgbClr val="FF0000"/>
              </a:buClr>
              <a:buFont typeface="Wingdings" charset="2"/>
              <a:buChar char="n"/>
            </a:pPr>
            <a:r>
              <a:rPr lang="zh-TW" altLang="en-US" sz="1100" b="1" dirty="0">
                <a:solidFill>
                  <a:srgbClr val="FF0000"/>
                </a:solidFill>
                <a:latin typeface="微軟正黑體" panose="020B0604030504040204" pitchFamily="34" charset="-120"/>
                <a:ea typeface="微軟正黑體" panose="020B0604030504040204" pitchFamily="34" charset="-120"/>
              </a:rPr>
              <a:t>作業人數</a:t>
            </a:r>
            <a:r>
              <a:rPr lang="en-US" altLang="zh-TW" sz="1100" b="1" dirty="0">
                <a:solidFill>
                  <a:srgbClr val="FF0000"/>
                </a:solidFill>
                <a:latin typeface="微軟正黑體" panose="020B0604030504040204" pitchFamily="34" charset="-120"/>
                <a:ea typeface="微軟正黑體" panose="020B0604030504040204" pitchFamily="34" charset="-120"/>
              </a:rPr>
              <a:t>(</a:t>
            </a:r>
            <a:r>
              <a:rPr lang="zh-TW" altLang="en-US" sz="1100" b="1" dirty="0">
                <a:solidFill>
                  <a:srgbClr val="FF0000"/>
                </a:solidFill>
                <a:latin typeface="微軟正黑體" panose="020B0604030504040204" pitchFamily="34" charset="-120"/>
                <a:ea typeface="微軟正黑體" panose="020B0604030504040204" pitchFamily="34" charset="-120"/>
              </a:rPr>
              <a:t>人員</a:t>
            </a:r>
            <a:r>
              <a:rPr lang="en-US" altLang="zh-TW" sz="1100" b="1" dirty="0">
                <a:solidFill>
                  <a:srgbClr val="FF0000"/>
                </a:solidFill>
                <a:latin typeface="微軟正黑體" panose="020B0604030504040204" pitchFamily="34" charset="-120"/>
                <a:ea typeface="微軟正黑體" panose="020B0604030504040204" pitchFamily="34" charset="-120"/>
              </a:rPr>
              <a:t>)</a:t>
            </a:r>
            <a:r>
              <a:rPr lang="zh-TW" altLang="en-US" sz="1100" b="1" dirty="0">
                <a:solidFill>
                  <a:srgbClr val="FF0000"/>
                </a:solidFill>
                <a:latin typeface="微軟正黑體" panose="020B0604030504040204" pitchFamily="34" charset="-120"/>
                <a:ea typeface="微軟正黑體" panose="020B0604030504040204" pitchFamily="34" charset="-120"/>
              </a:rPr>
              <a:t>上報</a:t>
            </a:r>
          </a:p>
        </p:txBody>
      </p:sp>
      <p:sp>
        <p:nvSpPr>
          <p:cNvPr id="23" name="矩形 22">
            <a:extLst>
              <a:ext uri="{FF2B5EF4-FFF2-40B4-BE49-F238E27FC236}">
                <a16:creationId xmlns:a16="http://schemas.microsoft.com/office/drawing/2014/main" id="{E5C66E8D-5E6F-930F-69A2-0A16C97CA498}"/>
              </a:ext>
            </a:extLst>
          </p:cNvPr>
          <p:cNvSpPr/>
          <p:nvPr/>
        </p:nvSpPr>
        <p:spPr>
          <a:xfrm>
            <a:off x="563991" y="1079337"/>
            <a:ext cx="1411377" cy="238527"/>
          </a:xfrm>
          <a:prstGeom prst="rect">
            <a:avLst/>
          </a:prstGeom>
        </p:spPr>
        <p:txBody>
          <a:bodyPr wrap="square" lIns="36000" tIns="34290" rIns="36000" bIns="34290">
            <a:spAutoFit/>
          </a:bodyPr>
          <a:lstStyle/>
          <a:p>
            <a:pPr marL="100800" indent="-100800">
              <a:buClr>
                <a:srgbClr val="FF0000"/>
              </a:buClr>
              <a:buFont typeface="Wingdings" charset="2"/>
              <a:buChar char="n"/>
            </a:pPr>
            <a:r>
              <a:rPr lang="zh-TW" altLang="en-US" sz="1100" b="1" dirty="0">
                <a:solidFill>
                  <a:srgbClr val="FF0000"/>
                </a:solidFill>
                <a:latin typeface="微軟正黑體" panose="020B0604030504040204" pitchFamily="34" charset="-120"/>
                <a:ea typeface="微軟正黑體" panose="020B0604030504040204" pitchFamily="34" charset="-120"/>
              </a:rPr>
              <a:t>生產完成品上報</a:t>
            </a:r>
          </a:p>
        </p:txBody>
      </p:sp>
      <p:sp>
        <p:nvSpPr>
          <p:cNvPr id="24" name="矩形 23">
            <a:extLst>
              <a:ext uri="{FF2B5EF4-FFF2-40B4-BE49-F238E27FC236}">
                <a16:creationId xmlns:a16="http://schemas.microsoft.com/office/drawing/2014/main" id="{E5C66E8D-5E6F-930F-69A2-0A16C97CA498}"/>
              </a:ext>
            </a:extLst>
          </p:cNvPr>
          <p:cNvSpPr/>
          <p:nvPr/>
        </p:nvSpPr>
        <p:spPr>
          <a:xfrm>
            <a:off x="2634396" y="1094230"/>
            <a:ext cx="1411377" cy="238527"/>
          </a:xfrm>
          <a:prstGeom prst="rect">
            <a:avLst/>
          </a:prstGeom>
        </p:spPr>
        <p:txBody>
          <a:bodyPr wrap="square" lIns="36000" tIns="34290" rIns="36000" bIns="34290">
            <a:spAutoFit/>
          </a:bodyPr>
          <a:lstStyle/>
          <a:p>
            <a:pPr marL="100800" indent="-100800">
              <a:buClr>
                <a:srgbClr val="FF0000"/>
              </a:buClr>
              <a:buFont typeface="Wingdings" charset="2"/>
              <a:buChar char="n"/>
            </a:pPr>
            <a:r>
              <a:rPr lang="zh-TW" altLang="en-US" sz="1100" b="1" dirty="0">
                <a:solidFill>
                  <a:srgbClr val="FF0000"/>
                </a:solidFill>
                <a:latin typeface="微軟正黑體" panose="020B0604030504040204" pitchFamily="34" charset="-120"/>
                <a:ea typeface="微軟正黑體" panose="020B0604030504040204" pitchFamily="34" charset="-120"/>
              </a:rPr>
              <a:t>生產報廢品上報</a:t>
            </a:r>
          </a:p>
        </p:txBody>
      </p:sp>
      <p:sp>
        <p:nvSpPr>
          <p:cNvPr id="25" name="矩形 24">
            <a:extLst>
              <a:ext uri="{FF2B5EF4-FFF2-40B4-BE49-F238E27FC236}">
                <a16:creationId xmlns:a16="http://schemas.microsoft.com/office/drawing/2014/main" id="{E5C66E8D-5E6F-930F-69A2-0A16C97CA498}"/>
              </a:ext>
            </a:extLst>
          </p:cNvPr>
          <p:cNvSpPr/>
          <p:nvPr/>
        </p:nvSpPr>
        <p:spPr>
          <a:xfrm>
            <a:off x="180733" y="4354511"/>
            <a:ext cx="1411377" cy="238527"/>
          </a:xfrm>
          <a:prstGeom prst="rect">
            <a:avLst/>
          </a:prstGeom>
        </p:spPr>
        <p:txBody>
          <a:bodyPr wrap="square" lIns="36000" tIns="34290" rIns="36000" bIns="34290">
            <a:spAutoFit/>
          </a:bodyPr>
          <a:lstStyle/>
          <a:p>
            <a:pPr marL="100800" indent="-100800">
              <a:buClr>
                <a:srgbClr val="FF0000"/>
              </a:buClr>
              <a:buFont typeface="Wingdings" charset="2"/>
              <a:buChar char="n"/>
            </a:pPr>
            <a:r>
              <a:rPr lang="zh-TW" altLang="en-US" sz="1100" b="1" dirty="0">
                <a:solidFill>
                  <a:srgbClr val="FF0000"/>
                </a:solidFill>
                <a:latin typeface="微軟正黑體" panose="020B0604030504040204" pitchFamily="34" charset="-120"/>
                <a:ea typeface="微軟正黑體" panose="020B0604030504040204" pitchFamily="34" charset="-120"/>
              </a:rPr>
              <a:t>在製品投入上報</a:t>
            </a:r>
          </a:p>
        </p:txBody>
      </p:sp>
      <p:sp>
        <p:nvSpPr>
          <p:cNvPr id="26" name="矩形 25">
            <a:extLst>
              <a:ext uri="{FF2B5EF4-FFF2-40B4-BE49-F238E27FC236}">
                <a16:creationId xmlns:a16="http://schemas.microsoft.com/office/drawing/2014/main" id="{E5C66E8D-5E6F-930F-69A2-0A16C97CA498}"/>
              </a:ext>
            </a:extLst>
          </p:cNvPr>
          <p:cNvSpPr/>
          <p:nvPr/>
        </p:nvSpPr>
        <p:spPr>
          <a:xfrm>
            <a:off x="2073518" y="4354511"/>
            <a:ext cx="1411377" cy="238527"/>
          </a:xfrm>
          <a:prstGeom prst="rect">
            <a:avLst/>
          </a:prstGeom>
        </p:spPr>
        <p:txBody>
          <a:bodyPr wrap="square" lIns="36000" tIns="34290" rIns="36000" bIns="34290">
            <a:spAutoFit/>
          </a:bodyPr>
          <a:lstStyle/>
          <a:p>
            <a:pPr marL="100800" indent="-100800">
              <a:buClr>
                <a:srgbClr val="FF0000"/>
              </a:buClr>
              <a:buFont typeface="Wingdings" charset="2"/>
              <a:buChar char="n"/>
            </a:pPr>
            <a:r>
              <a:rPr lang="zh-TW" altLang="en-US" sz="1100" b="1" dirty="0">
                <a:solidFill>
                  <a:srgbClr val="FF0000"/>
                </a:solidFill>
                <a:latin typeface="微軟正黑體" panose="020B0604030504040204" pitchFamily="34" charset="-120"/>
                <a:ea typeface="微軟正黑體" panose="020B0604030504040204" pitchFamily="34" charset="-120"/>
              </a:rPr>
              <a:t>用料投入上報</a:t>
            </a:r>
          </a:p>
        </p:txBody>
      </p:sp>
      <p:cxnSp>
        <p:nvCxnSpPr>
          <p:cNvPr id="27" name="接點: 肘形 28">
            <a:extLst>
              <a:ext uri="{FF2B5EF4-FFF2-40B4-BE49-F238E27FC236}">
                <a16:creationId xmlns:a16="http://schemas.microsoft.com/office/drawing/2014/main" id="{4BAEDA31-5B47-0907-72A9-24B07D21C6FE}"/>
              </a:ext>
            </a:extLst>
          </p:cNvPr>
          <p:cNvCxnSpPr>
            <a:cxnSpLocks/>
          </p:cNvCxnSpPr>
          <p:nvPr/>
        </p:nvCxnSpPr>
        <p:spPr>
          <a:xfrm rot="16200000" flipV="1">
            <a:off x="604170" y="1581580"/>
            <a:ext cx="882459" cy="224631"/>
          </a:xfrm>
          <a:prstGeom prst="bentConnector3">
            <a:avLst>
              <a:gd name="adj1" fmla="val 50000"/>
            </a:avLst>
          </a:prstGeom>
          <a:ln w="38100" cap="sq">
            <a:solidFill>
              <a:srgbClr val="FF0000"/>
            </a:solidFill>
            <a:tailEnd type="triangle"/>
          </a:ln>
        </p:spPr>
        <p:style>
          <a:lnRef idx="1">
            <a:schemeClr val="accent1"/>
          </a:lnRef>
          <a:fillRef idx="0">
            <a:schemeClr val="accent1"/>
          </a:fillRef>
          <a:effectRef idx="0">
            <a:schemeClr val="dk1"/>
          </a:effectRef>
          <a:fontRef idx="minor">
            <a:schemeClr val="lt1"/>
          </a:fontRef>
        </p:style>
      </p:cxnSp>
      <p:cxnSp>
        <p:nvCxnSpPr>
          <p:cNvPr id="30" name="接點: 肘形 28">
            <a:extLst>
              <a:ext uri="{FF2B5EF4-FFF2-40B4-BE49-F238E27FC236}">
                <a16:creationId xmlns:a16="http://schemas.microsoft.com/office/drawing/2014/main" id="{4BAEDA31-5B47-0907-72A9-24B07D21C6FE}"/>
              </a:ext>
            </a:extLst>
          </p:cNvPr>
          <p:cNvCxnSpPr>
            <a:cxnSpLocks/>
            <a:endCxn id="24" idx="2"/>
          </p:cNvCxnSpPr>
          <p:nvPr/>
        </p:nvCxnSpPr>
        <p:spPr>
          <a:xfrm rot="10800000">
            <a:off x="3340085" y="1332757"/>
            <a:ext cx="1454928" cy="878850"/>
          </a:xfrm>
          <a:prstGeom prst="bentConnector2">
            <a:avLst/>
          </a:prstGeom>
          <a:ln w="38100" cap="sq">
            <a:solidFill>
              <a:srgbClr val="FF0000"/>
            </a:solidFill>
            <a:tailEnd type="triangle"/>
          </a:ln>
        </p:spPr>
        <p:style>
          <a:lnRef idx="1">
            <a:schemeClr val="accent1"/>
          </a:lnRef>
          <a:fillRef idx="0">
            <a:schemeClr val="accent1"/>
          </a:fillRef>
          <a:effectRef idx="0">
            <a:schemeClr val="dk1"/>
          </a:effectRef>
          <a:fontRef idx="minor">
            <a:schemeClr val="lt1"/>
          </a:fontRef>
        </p:style>
      </p:cxnSp>
      <p:cxnSp>
        <p:nvCxnSpPr>
          <p:cNvPr id="34" name="接點: 肘形 28">
            <a:extLst>
              <a:ext uri="{FF2B5EF4-FFF2-40B4-BE49-F238E27FC236}">
                <a16:creationId xmlns:a16="http://schemas.microsoft.com/office/drawing/2014/main" id="{4BAEDA31-5B47-0907-72A9-24B07D21C6FE}"/>
              </a:ext>
            </a:extLst>
          </p:cNvPr>
          <p:cNvCxnSpPr>
            <a:cxnSpLocks/>
          </p:cNvCxnSpPr>
          <p:nvPr/>
        </p:nvCxnSpPr>
        <p:spPr>
          <a:xfrm rot="16200000" flipV="1">
            <a:off x="5254140" y="1421122"/>
            <a:ext cx="561540" cy="224630"/>
          </a:xfrm>
          <a:prstGeom prst="bentConnector3">
            <a:avLst>
              <a:gd name="adj1" fmla="val 50000"/>
            </a:avLst>
          </a:prstGeom>
          <a:ln w="38100" cap="sq">
            <a:solidFill>
              <a:srgbClr val="FF0000"/>
            </a:solidFill>
            <a:tailEnd type="triangle"/>
          </a:ln>
        </p:spPr>
        <p:style>
          <a:lnRef idx="1">
            <a:schemeClr val="accent1"/>
          </a:lnRef>
          <a:fillRef idx="0">
            <a:schemeClr val="accent1"/>
          </a:fillRef>
          <a:effectRef idx="0">
            <a:schemeClr val="dk1"/>
          </a:effectRef>
          <a:fontRef idx="minor">
            <a:schemeClr val="lt1"/>
          </a:fontRef>
        </p:style>
      </p:cxnSp>
      <p:cxnSp>
        <p:nvCxnSpPr>
          <p:cNvPr id="36" name="接點: 肘形 28">
            <a:extLst>
              <a:ext uri="{FF2B5EF4-FFF2-40B4-BE49-F238E27FC236}">
                <a16:creationId xmlns:a16="http://schemas.microsoft.com/office/drawing/2014/main" id="{4BAEDA31-5B47-0907-72A9-24B07D21C6FE}"/>
              </a:ext>
            </a:extLst>
          </p:cNvPr>
          <p:cNvCxnSpPr>
            <a:cxnSpLocks/>
          </p:cNvCxnSpPr>
          <p:nvPr/>
        </p:nvCxnSpPr>
        <p:spPr>
          <a:xfrm rot="16200000" flipV="1">
            <a:off x="7470212" y="1258174"/>
            <a:ext cx="561542" cy="550523"/>
          </a:xfrm>
          <a:prstGeom prst="bentConnector3">
            <a:avLst>
              <a:gd name="adj1" fmla="val 50000"/>
            </a:avLst>
          </a:prstGeom>
          <a:ln w="38100" cap="sq">
            <a:solidFill>
              <a:srgbClr val="FF0000"/>
            </a:solidFill>
            <a:tailEnd type="triangle"/>
          </a:ln>
        </p:spPr>
        <p:style>
          <a:lnRef idx="1">
            <a:schemeClr val="accent1"/>
          </a:lnRef>
          <a:fillRef idx="0">
            <a:schemeClr val="accent1"/>
          </a:fillRef>
          <a:effectRef idx="0">
            <a:schemeClr val="dk1"/>
          </a:effectRef>
          <a:fontRef idx="minor">
            <a:schemeClr val="lt1"/>
          </a:fontRef>
        </p:style>
      </p:cxnSp>
      <p:cxnSp>
        <p:nvCxnSpPr>
          <p:cNvPr id="38" name="接點: 肘形 28">
            <a:extLst>
              <a:ext uri="{FF2B5EF4-FFF2-40B4-BE49-F238E27FC236}">
                <a16:creationId xmlns:a16="http://schemas.microsoft.com/office/drawing/2014/main" id="{4BAEDA31-5B47-0907-72A9-24B07D21C6FE}"/>
              </a:ext>
            </a:extLst>
          </p:cNvPr>
          <p:cNvCxnSpPr>
            <a:cxnSpLocks/>
          </p:cNvCxnSpPr>
          <p:nvPr/>
        </p:nvCxnSpPr>
        <p:spPr>
          <a:xfrm rot="5400000">
            <a:off x="423176" y="3550856"/>
            <a:ext cx="1158050" cy="449264"/>
          </a:xfrm>
          <a:prstGeom prst="bentConnector3">
            <a:avLst>
              <a:gd name="adj1" fmla="val 28700"/>
            </a:avLst>
          </a:prstGeom>
          <a:ln w="38100" cap="sq">
            <a:solidFill>
              <a:srgbClr val="FF0000"/>
            </a:solidFill>
            <a:tailEnd type="triangle"/>
          </a:ln>
        </p:spPr>
        <p:style>
          <a:lnRef idx="1">
            <a:schemeClr val="accent1"/>
          </a:lnRef>
          <a:fillRef idx="0">
            <a:schemeClr val="accent1"/>
          </a:fillRef>
          <a:effectRef idx="0">
            <a:schemeClr val="dk1"/>
          </a:effectRef>
          <a:fontRef idx="minor">
            <a:schemeClr val="lt1"/>
          </a:fontRef>
        </p:style>
      </p:cxnSp>
      <p:cxnSp>
        <p:nvCxnSpPr>
          <p:cNvPr id="42" name="接點: 肘形 28">
            <a:extLst>
              <a:ext uri="{FF2B5EF4-FFF2-40B4-BE49-F238E27FC236}">
                <a16:creationId xmlns:a16="http://schemas.microsoft.com/office/drawing/2014/main" id="{4BAEDA31-5B47-0907-72A9-24B07D21C6FE}"/>
              </a:ext>
            </a:extLst>
          </p:cNvPr>
          <p:cNvCxnSpPr>
            <a:cxnSpLocks/>
            <a:endCxn id="26" idx="1"/>
          </p:cNvCxnSpPr>
          <p:nvPr/>
        </p:nvCxnSpPr>
        <p:spPr>
          <a:xfrm>
            <a:off x="1399629" y="3800526"/>
            <a:ext cx="673889" cy="673249"/>
          </a:xfrm>
          <a:prstGeom prst="bentConnector3">
            <a:avLst>
              <a:gd name="adj1" fmla="val 50000"/>
            </a:avLst>
          </a:prstGeom>
          <a:ln w="38100" cap="sq">
            <a:solidFill>
              <a:srgbClr val="FF0000"/>
            </a:solidFill>
            <a:tailEnd type="triangle"/>
          </a:ln>
        </p:spPr>
        <p:style>
          <a:lnRef idx="1">
            <a:schemeClr val="accent1"/>
          </a:lnRef>
          <a:fillRef idx="0">
            <a:schemeClr val="accent1"/>
          </a:fillRef>
          <a:effectRef idx="0">
            <a:schemeClr val="dk1"/>
          </a:effectRef>
          <a:fontRef idx="minor">
            <a:schemeClr val="lt1"/>
          </a:fontRef>
        </p:style>
      </p:cxnSp>
      <p:sp>
        <p:nvSpPr>
          <p:cNvPr id="57" name="矩形 56"/>
          <p:cNvSpPr/>
          <p:nvPr/>
        </p:nvSpPr>
        <p:spPr>
          <a:xfrm>
            <a:off x="126977" y="77772"/>
            <a:ext cx="3114551" cy="461665"/>
          </a:xfrm>
          <a:prstGeom prst="rect">
            <a:avLst/>
          </a:prstGeom>
        </p:spPr>
        <p:txBody>
          <a:bodyPr wrap="square">
            <a:spAutoFit/>
          </a:bodyPr>
          <a:lstStyle/>
          <a:p>
            <a:r>
              <a:rPr lang="zh-TW" altLang="en-US" sz="2400" b="1" dirty="0">
                <a:latin typeface="微軟正黑體" panose="020B0604030504040204" pitchFamily="34" charset="-120"/>
                <a:ea typeface="微軟正黑體" panose="020B0604030504040204" pitchFamily="34" charset="-120"/>
              </a:rPr>
              <a:t>工單生產報工</a:t>
            </a:r>
          </a:p>
        </p:txBody>
      </p:sp>
      <p:sp>
        <p:nvSpPr>
          <p:cNvPr id="58" name="文字方塊 57">
            <a:extLst>
              <a:ext uri="{FF2B5EF4-FFF2-40B4-BE49-F238E27FC236}">
                <a16:creationId xmlns:a16="http://schemas.microsoft.com/office/drawing/2014/main" id="{8A33D51D-3095-7361-3B62-5B3A56142F01}"/>
              </a:ext>
            </a:extLst>
          </p:cNvPr>
          <p:cNvSpPr txBox="1"/>
          <p:nvPr/>
        </p:nvSpPr>
        <p:spPr>
          <a:xfrm>
            <a:off x="126977" y="554541"/>
            <a:ext cx="5319661" cy="492443"/>
          </a:xfrm>
          <a:prstGeom prst="rect">
            <a:avLst/>
          </a:prstGeom>
          <a:noFill/>
        </p:spPr>
        <p:txBody>
          <a:bodyPr wrap="square" rtlCol="0">
            <a:spAutoFit/>
          </a:bodyPr>
          <a:lstStyle/>
          <a:p>
            <a:pPr algn="l"/>
            <a:r>
              <a:rPr lang="zh-TW" altLang="en-US" b="1" dirty="0">
                <a:solidFill>
                  <a:schemeClr val="accent1">
                    <a:lumMod val="75000"/>
                  </a:schemeClr>
                </a:solidFill>
                <a:latin typeface="Microsoft JhengHei" panose="020B0604030504040204" pitchFamily="34" charset="-120"/>
                <a:ea typeface="Microsoft JhengHei" panose="020B0604030504040204" pitchFamily="34" charset="-120"/>
              </a:rPr>
              <a:t>生產報工畫面</a:t>
            </a:r>
          </a:p>
          <a:p>
            <a:pPr algn="l"/>
            <a:r>
              <a:rPr lang="zh-TW" altLang="en-US" sz="1200" dirty="0">
                <a:solidFill>
                  <a:srgbClr val="333333"/>
                </a:solidFill>
                <a:latin typeface="Microsoft JhengHei" panose="020B0604030504040204" pitchFamily="34" charset="-120"/>
                <a:ea typeface="Microsoft JhengHei" panose="020B0604030504040204" pitchFamily="34" charset="-120"/>
              </a:rPr>
              <a:t>單一畫面顯示該工單需進行報工的項目及報工數據，便於管理</a:t>
            </a:r>
            <a:endParaRPr lang="zh-TW" altLang="en-US" sz="1400" b="0" i="0" u="none" strike="noStrike" dirty="0">
              <a:solidFill>
                <a:srgbClr val="333333"/>
              </a:solidFill>
              <a:effectLst/>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48978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13</a:t>
            </a:fld>
            <a:endParaRPr lang="uk-UA"/>
          </a:p>
        </p:txBody>
      </p:sp>
      <p:sp>
        <p:nvSpPr>
          <p:cNvPr id="5" name="矩形 4"/>
          <p:cNvSpPr/>
          <p:nvPr/>
        </p:nvSpPr>
        <p:spPr>
          <a:xfrm>
            <a:off x="3315036" y="4429522"/>
            <a:ext cx="2291292" cy="253916"/>
          </a:xfrm>
          <a:prstGeom prst="rect">
            <a:avLst/>
          </a:prstGeom>
        </p:spPr>
        <p:txBody>
          <a:bodyPr wrap="square" lIns="68580" tIns="34290" rIns="68580" bIns="34290">
            <a:spAutoFit/>
          </a:bodyPr>
          <a:lstStyle/>
          <a:p>
            <a:r>
              <a:rPr lang="zh-TW" altLang="en-US" sz="1200" dirty="0">
                <a:solidFill>
                  <a:srgbClr val="0D0D0D"/>
                </a:solidFill>
                <a:latin typeface="微軟正黑體"/>
                <a:ea typeface="微軟正黑體"/>
                <a:cs typeface="微軟正黑體"/>
              </a:rPr>
              <a:t>▲可依當時的情境決定報工方式</a:t>
            </a:r>
            <a:endParaRPr lang="zh-TW" altLang="en-US" sz="1200" dirty="0">
              <a:latin typeface="微軟正黑體"/>
              <a:ea typeface="微軟正黑體"/>
              <a:cs typeface="微軟正黑體"/>
            </a:endParaRPr>
          </a:p>
        </p:txBody>
      </p:sp>
      <p:sp>
        <p:nvSpPr>
          <p:cNvPr id="9" name="矩形 8">
            <a:extLst>
              <a:ext uri="{FF2B5EF4-FFF2-40B4-BE49-F238E27FC236}">
                <a16:creationId xmlns:a16="http://schemas.microsoft.com/office/drawing/2014/main" id="{DA59DC8B-D1C5-2980-B639-C4C4B97D53DB}"/>
              </a:ext>
            </a:extLst>
          </p:cNvPr>
          <p:cNvSpPr/>
          <p:nvPr/>
        </p:nvSpPr>
        <p:spPr>
          <a:xfrm>
            <a:off x="1694309" y="1190149"/>
            <a:ext cx="962108" cy="322878"/>
          </a:xfrm>
          <a:prstGeom prst="rect">
            <a:avLst/>
          </a:prstGeom>
          <a:solidFill>
            <a:srgbClr val="2E74B6"/>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0" name="文字方塊 9">
            <a:extLst>
              <a:ext uri="{FF2B5EF4-FFF2-40B4-BE49-F238E27FC236}">
                <a16:creationId xmlns:a16="http://schemas.microsoft.com/office/drawing/2014/main" id="{0C0DCC80-3AE1-8243-C938-E00BF00C3C95}"/>
              </a:ext>
            </a:extLst>
          </p:cNvPr>
          <p:cNvSpPr txBox="1"/>
          <p:nvPr/>
        </p:nvSpPr>
        <p:spPr>
          <a:xfrm>
            <a:off x="1797675" y="1190149"/>
            <a:ext cx="771365" cy="307777"/>
          </a:xfrm>
          <a:prstGeom prst="rect">
            <a:avLst/>
          </a:prstGeom>
          <a:noFill/>
        </p:spPr>
        <p:txBody>
          <a:bodyPr wrap="none" rtlCol="0">
            <a:spAutoFit/>
          </a:bodyPr>
          <a:lstStyle/>
          <a:p>
            <a:r>
              <a:rPr kumimoji="1" lang="en-US" altLang="zh-TW" sz="1400" dirty="0">
                <a:solidFill>
                  <a:schemeClr val="bg1"/>
                </a:solidFill>
                <a:latin typeface="Microsoft JhengHei" panose="020B0604030504040204" pitchFamily="34" charset="-120"/>
                <a:ea typeface="Microsoft JhengHei" panose="020B0604030504040204" pitchFamily="34" charset="-120"/>
              </a:rPr>
              <a:t>PC</a:t>
            </a:r>
            <a:r>
              <a:rPr kumimoji="1" lang="zh-TW" altLang="en-US" sz="1400" dirty="0">
                <a:solidFill>
                  <a:schemeClr val="bg1"/>
                </a:solidFill>
                <a:latin typeface="Microsoft JhengHei" panose="020B0604030504040204" pitchFamily="34" charset="-120"/>
                <a:ea typeface="Microsoft JhengHei" panose="020B0604030504040204" pitchFamily="34" charset="-120"/>
              </a:rPr>
              <a:t>模式</a:t>
            </a:r>
          </a:p>
        </p:txBody>
      </p:sp>
      <p:sp>
        <p:nvSpPr>
          <p:cNvPr id="11" name="矩形 10">
            <a:extLst>
              <a:ext uri="{FF2B5EF4-FFF2-40B4-BE49-F238E27FC236}">
                <a16:creationId xmlns:a16="http://schemas.microsoft.com/office/drawing/2014/main" id="{463C5648-A7A9-FCF0-CECD-11B8D3E34219}"/>
              </a:ext>
            </a:extLst>
          </p:cNvPr>
          <p:cNvSpPr/>
          <p:nvPr/>
        </p:nvSpPr>
        <p:spPr>
          <a:xfrm>
            <a:off x="6320209" y="1201608"/>
            <a:ext cx="962108" cy="322878"/>
          </a:xfrm>
          <a:prstGeom prst="rect">
            <a:avLst/>
          </a:prstGeom>
          <a:solidFill>
            <a:srgbClr val="2E74B6"/>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2" name="文字方塊 11">
            <a:extLst>
              <a:ext uri="{FF2B5EF4-FFF2-40B4-BE49-F238E27FC236}">
                <a16:creationId xmlns:a16="http://schemas.microsoft.com/office/drawing/2014/main" id="{E1B64008-6CF4-6E96-8F0E-4BE0009FB3A7}"/>
              </a:ext>
            </a:extLst>
          </p:cNvPr>
          <p:cNvSpPr txBox="1"/>
          <p:nvPr/>
        </p:nvSpPr>
        <p:spPr>
          <a:xfrm>
            <a:off x="6363604" y="1214582"/>
            <a:ext cx="909288" cy="307777"/>
          </a:xfrm>
          <a:prstGeom prst="rect">
            <a:avLst/>
          </a:prstGeom>
          <a:noFill/>
        </p:spPr>
        <p:txBody>
          <a:bodyPr wrap="none" rtlCol="0">
            <a:spAutoFit/>
          </a:bodyPr>
          <a:lstStyle/>
          <a:p>
            <a:r>
              <a:rPr kumimoji="1" lang="en-US" altLang="zh-TW" sz="1400" dirty="0">
                <a:solidFill>
                  <a:schemeClr val="bg1"/>
                </a:solidFill>
                <a:latin typeface="Microsoft JhengHei" panose="020B0604030504040204" pitchFamily="34" charset="-120"/>
                <a:ea typeface="Microsoft JhengHei" panose="020B0604030504040204" pitchFamily="34" charset="-120"/>
              </a:rPr>
              <a:t>PDA</a:t>
            </a:r>
            <a:r>
              <a:rPr kumimoji="1" lang="zh-TW" altLang="en-US" sz="1400" dirty="0">
                <a:solidFill>
                  <a:schemeClr val="bg1"/>
                </a:solidFill>
                <a:latin typeface="Microsoft JhengHei" panose="020B0604030504040204" pitchFamily="34" charset="-120"/>
                <a:ea typeface="Microsoft JhengHei" panose="020B0604030504040204" pitchFamily="34" charset="-120"/>
              </a:rPr>
              <a:t>模式</a:t>
            </a:r>
          </a:p>
        </p:txBody>
      </p:sp>
      <p:pic>
        <p:nvPicPr>
          <p:cNvPr id="13" name="圖片 12">
            <a:extLst>
              <a:ext uri="{FF2B5EF4-FFF2-40B4-BE49-F238E27FC236}">
                <a16:creationId xmlns:a16="http://schemas.microsoft.com/office/drawing/2014/main" id="{1C924656-C399-8E12-6E2D-5CCD44A89BD4}"/>
              </a:ext>
            </a:extLst>
          </p:cNvPr>
          <p:cNvPicPr>
            <a:picLocks noChangeAspect="1"/>
          </p:cNvPicPr>
          <p:nvPr/>
        </p:nvPicPr>
        <p:blipFill rotWithShape="1">
          <a:blip r:embed="rId2">
            <a:extLst>
              <a:ext uri="{28A0092B-C50C-407E-A947-70E740481C1C}">
                <a14:useLocalDpi xmlns:a14="http://schemas.microsoft.com/office/drawing/2010/main" val="0"/>
              </a:ext>
            </a:extLst>
          </a:blip>
          <a:srcRect r="1700" b="317"/>
          <a:stretch/>
        </p:blipFill>
        <p:spPr>
          <a:xfrm>
            <a:off x="5391837" y="1578534"/>
            <a:ext cx="2776200" cy="2760070"/>
          </a:xfrm>
          <a:prstGeom prst="rect">
            <a:avLst/>
          </a:prstGeom>
          <a:ln>
            <a:solidFill>
              <a:schemeClr val="bg2"/>
            </a:solidFill>
          </a:ln>
        </p:spPr>
      </p:pic>
      <p:sp>
        <p:nvSpPr>
          <p:cNvPr id="14" name="橢圓圖說文字 13">
            <a:extLst>
              <a:ext uri="{FF2B5EF4-FFF2-40B4-BE49-F238E27FC236}">
                <a16:creationId xmlns:a16="http://schemas.microsoft.com/office/drawing/2014/main" id="{4A54C768-F5E6-3589-33E3-36DF07926821}"/>
              </a:ext>
            </a:extLst>
          </p:cNvPr>
          <p:cNvSpPr/>
          <p:nvPr/>
        </p:nvSpPr>
        <p:spPr>
          <a:xfrm>
            <a:off x="6183283" y="2375793"/>
            <a:ext cx="1483258" cy="1264548"/>
          </a:xfrm>
          <a:prstGeom prst="wedgeEllipseCallout">
            <a:avLst>
              <a:gd name="adj1" fmla="val -53330"/>
              <a:gd name="adj2" fmla="val -67186"/>
            </a:avLst>
          </a:prstGeom>
          <a:blipFill dpi="0" rotWithShape="1">
            <a:blip r:embed="rId3"/>
            <a:srcRect/>
            <a:stretch>
              <a:fillRect l="-88000" t="6000" r="-54000" b="-28000"/>
            </a:stretch>
          </a:blipFill>
          <a:ln w="19050">
            <a:solidFill>
              <a:schemeClr val="accent1">
                <a:lumMod val="50000"/>
              </a:schemeClr>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pic>
        <p:nvPicPr>
          <p:cNvPr id="15" name="圖片 14">
            <a:extLst>
              <a:ext uri="{FF2B5EF4-FFF2-40B4-BE49-F238E27FC236}">
                <a16:creationId xmlns:a16="http://schemas.microsoft.com/office/drawing/2014/main" id="{96816677-26B2-85D9-A8AB-26494D083041}"/>
              </a:ext>
            </a:extLst>
          </p:cNvPr>
          <p:cNvPicPr>
            <a:picLocks noChangeAspect="1"/>
          </p:cNvPicPr>
          <p:nvPr/>
        </p:nvPicPr>
        <p:blipFill rotWithShape="1">
          <a:blip r:embed="rId4">
            <a:extLst>
              <a:ext uri="{28A0092B-C50C-407E-A947-70E740481C1C}">
                <a14:useLocalDpi xmlns:a14="http://schemas.microsoft.com/office/drawing/2010/main" val="0"/>
              </a:ext>
            </a:extLst>
          </a:blip>
          <a:srcRect t="2110"/>
          <a:stretch/>
        </p:blipFill>
        <p:spPr>
          <a:xfrm>
            <a:off x="388768" y="1577017"/>
            <a:ext cx="3537689" cy="2823716"/>
          </a:xfrm>
          <a:prstGeom prst="rect">
            <a:avLst/>
          </a:prstGeom>
        </p:spPr>
      </p:pic>
      <p:pic>
        <p:nvPicPr>
          <p:cNvPr id="16" name="圖片 15">
            <a:extLst>
              <a:ext uri="{FF2B5EF4-FFF2-40B4-BE49-F238E27FC236}">
                <a16:creationId xmlns:a16="http://schemas.microsoft.com/office/drawing/2014/main" id="{143DB466-1722-FD2A-21D1-B5FE2F77EE10}"/>
              </a:ext>
            </a:extLst>
          </p:cNvPr>
          <p:cNvPicPr>
            <a:picLocks noChangeAspect="1"/>
          </p:cNvPicPr>
          <p:nvPr/>
        </p:nvPicPr>
        <p:blipFill>
          <a:blip r:embed="rId5"/>
          <a:stretch>
            <a:fillRect/>
          </a:stretch>
        </p:blipFill>
        <p:spPr>
          <a:xfrm>
            <a:off x="3066800" y="2767605"/>
            <a:ext cx="2926000" cy="2204400"/>
          </a:xfrm>
          <a:prstGeom prst="rect">
            <a:avLst/>
          </a:prstGeom>
          <a:ln>
            <a:solidFill>
              <a:schemeClr val="tx1"/>
            </a:solidFill>
          </a:ln>
        </p:spPr>
      </p:pic>
      <p:sp>
        <p:nvSpPr>
          <p:cNvPr id="17" name="矩形 16"/>
          <p:cNvSpPr/>
          <p:nvPr/>
        </p:nvSpPr>
        <p:spPr>
          <a:xfrm>
            <a:off x="126977" y="77772"/>
            <a:ext cx="3114551" cy="461665"/>
          </a:xfrm>
          <a:prstGeom prst="rect">
            <a:avLst/>
          </a:prstGeom>
        </p:spPr>
        <p:txBody>
          <a:bodyPr wrap="square">
            <a:spAutoFit/>
          </a:bodyPr>
          <a:lstStyle/>
          <a:p>
            <a:r>
              <a:rPr lang="zh-TW" altLang="en-US" sz="2400" b="1" dirty="0">
                <a:latin typeface="微軟正黑體" panose="020B0604030504040204" pitchFamily="34" charset="-120"/>
                <a:ea typeface="微軟正黑體" panose="020B0604030504040204" pitchFamily="34" charset="-120"/>
              </a:rPr>
              <a:t>工單生產報工</a:t>
            </a:r>
          </a:p>
        </p:txBody>
      </p:sp>
      <p:sp>
        <p:nvSpPr>
          <p:cNvPr id="18" name="文字方塊 17">
            <a:extLst>
              <a:ext uri="{FF2B5EF4-FFF2-40B4-BE49-F238E27FC236}">
                <a16:creationId xmlns:a16="http://schemas.microsoft.com/office/drawing/2014/main" id="{8A33D51D-3095-7361-3B62-5B3A56142F01}"/>
              </a:ext>
            </a:extLst>
          </p:cNvPr>
          <p:cNvSpPr txBox="1"/>
          <p:nvPr/>
        </p:nvSpPr>
        <p:spPr>
          <a:xfrm>
            <a:off x="126977" y="554541"/>
            <a:ext cx="5319661" cy="492443"/>
          </a:xfrm>
          <a:prstGeom prst="rect">
            <a:avLst/>
          </a:prstGeom>
          <a:noFill/>
        </p:spPr>
        <p:txBody>
          <a:bodyPr wrap="square" rtlCol="0">
            <a:spAutoFit/>
          </a:bodyPr>
          <a:lstStyle/>
          <a:p>
            <a:pPr algn="l"/>
            <a:r>
              <a:rPr lang="zh-TW" altLang="en-US" b="1" dirty="0">
                <a:solidFill>
                  <a:schemeClr val="accent1">
                    <a:lumMod val="75000"/>
                  </a:schemeClr>
                </a:solidFill>
                <a:latin typeface="Microsoft JhengHei" panose="020B0604030504040204" pitchFamily="34" charset="-120"/>
                <a:ea typeface="Microsoft JhengHei" panose="020B0604030504040204" pitchFamily="34" charset="-120"/>
              </a:rPr>
              <a:t>標籤報工</a:t>
            </a:r>
          </a:p>
          <a:p>
            <a:pPr algn="l"/>
            <a:r>
              <a:rPr lang="zh-TW" altLang="en-US" sz="1200" dirty="0">
                <a:solidFill>
                  <a:srgbClr val="333333"/>
                </a:solidFill>
                <a:latin typeface="微軟正黑體"/>
                <a:ea typeface="微軟正黑體"/>
                <a:cs typeface="微軟正黑體"/>
              </a:rPr>
              <a:t>支援</a:t>
            </a:r>
            <a:r>
              <a:rPr lang="en-US" altLang="zh-TW" sz="1200" dirty="0">
                <a:solidFill>
                  <a:srgbClr val="333333"/>
                </a:solidFill>
                <a:latin typeface="微軟正黑體"/>
                <a:ea typeface="微軟正黑體"/>
                <a:cs typeface="微軟正黑體"/>
              </a:rPr>
              <a:t>PC</a:t>
            </a:r>
            <a:r>
              <a:rPr lang="zh-TW" altLang="en-US" sz="1200" dirty="0">
                <a:solidFill>
                  <a:srgbClr val="333333"/>
                </a:solidFill>
                <a:latin typeface="微軟正黑體"/>
                <a:ea typeface="微軟正黑體"/>
                <a:cs typeface="微軟正黑體"/>
              </a:rPr>
              <a:t>模式</a:t>
            </a:r>
            <a:r>
              <a:rPr lang="en-US" altLang="zh-TW" sz="1200" dirty="0">
                <a:solidFill>
                  <a:srgbClr val="333333"/>
                </a:solidFill>
                <a:latin typeface="微軟正黑體"/>
                <a:ea typeface="微軟正黑體"/>
                <a:cs typeface="微軟正黑體"/>
              </a:rPr>
              <a:t>(</a:t>
            </a:r>
            <a:r>
              <a:rPr lang="zh-TW" altLang="en-US" sz="1200" dirty="0">
                <a:solidFill>
                  <a:srgbClr val="333333"/>
                </a:solidFill>
                <a:latin typeface="微軟正黑體"/>
                <a:ea typeface="微軟正黑體"/>
                <a:cs typeface="微軟正黑體"/>
              </a:rPr>
              <a:t>電腦＋刷碼槍</a:t>
            </a:r>
            <a:r>
              <a:rPr lang="en-US" altLang="zh-TW" sz="1200" dirty="0">
                <a:solidFill>
                  <a:srgbClr val="333333"/>
                </a:solidFill>
                <a:latin typeface="微軟正黑體"/>
                <a:ea typeface="微軟正黑體"/>
                <a:cs typeface="微軟正黑體"/>
              </a:rPr>
              <a:t>) </a:t>
            </a:r>
            <a:r>
              <a:rPr lang="zh-TW" altLang="en-US" sz="1200" dirty="0">
                <a:solidFill>
                  <a:srgbClr val="333333"/>
                </a:solidFill>
                <a:latin typeface="微軟正黑體"/>
                <a:ea typeface="微軟正黑體"/>
                <a:cs typeface="微軟正黑體"/>
              </a:rPr>
              <a:t>以及</a:t>
            </a:r>
            <a:r>
              <a:rPr lang="en-US" altLang="zh-TW" sz="1200" dirty="0">
                <a:solidFill>
                  <a:srgbClr val="333333"/>
                </a:solidFill>
                <a:latin typeface="微軟正黑體"/>
                <a:ea typeface="微軟正黑體"/>
                <a:cs typeface="微軟正黑體"/>
              </a:rPr>
              <a:t>PDA(</a:t>
            </a:r>
            <a:r>
              <a:rPr lang="zh-TW" altLang="en-US" sz="1200" dirty="0">
                <a:solidFill>
                  <a:srgbClr val="333333"/>
                </a:solidFill>
                <a:latin typeface="微軟正黑體"/>
                <a:ea typeface="微軟正黑體"/>
                <a:cs typeface="微軟正黑體"/>
              </a:rPr>
              <a:t>手持式</a:t>
            </a:r>
            <a:r>
              <a:rPr lang="en-US" altLang="zh-TW" sz="1200" dirty="0">
                <a:solidFill>
                  <a:srgbClr val="333333"/>
                </a:solidFill>
                <a:latin typeface="微軟正黑體"/>
                <a:ea typeface="微軟正黑體"/>
                <a:cs typeface="微軟正黑體"/>
              </a:rPr>
              <a:t>)</a:t>
            </a:r>
            <a:r>
              <a:rPr lang="zh-TW" altLang="en-US" sz="1200" dirty="0">
                <a:solidFill>
                  <a:srgbClr val="333333"/>
                </a:solidFill>
                <a:latin typeface="微軟正黑體"/>
                <a:ea typeface="微軟正黑體"/>
                <a:cs typeface="微軟正黑體"/>
              </a:rPr>
              <a:t>模式，進行標籤刷碼報工</a:t>
            </a:r>
            <a:endParaRPr lang="en-US" altLang="zh-TW" sz="1200" dirty="0">
              <a:solidFill>
                <a:srgbClr val="333333"/>
              </a:solidFill>
              <a:latin typeface="微軟正黑體"/>
              <a:ea typeface="微軟正黑體"/>
              <a:cs typeface="微軟正黑體"/>
            </a:endParaRPr>
          </a:p>
        </p:txBody>
      </p:sp>
      <p:cxnSp>
        <p:nvCxnSpPr>
          <p:cNvPr id="19" name="接點: 肘形 28">
            <a:extLst>
              <a:ext uri="{FF2B5EF4-FFF2-40B4-BE49-F238E27FC236}">
                <a16:creationId xmlns:a16="http://schemas.microsoft.com/office/drawing/2014/main" id="{4BAEDA31-5B47-0907-72A9-24B07D21C6FE}"/>
              </a:ext>
            </a:extLst>
          </p:cNvPr>
          <p:cNvCxnSpPr>
            <a:cxnSpLocks/>
            <a:stCxn id="9" idx="3"/>
          </p:cNvCxnSpPr>
          <p:nvPr/>
        </p:nvCxnSpPr>
        <p:spPr>
          <a:xfrm>
            <a:off x="2656417" y="1351588"/>
            <a:ext cx="1270040" cy="1416017"/>
          </a:xfrm>
          <a:prstGeom prst="bentConnector2">
            <a:avLst/>
          </a:prstGeom>
          <a:ln w="38100" cap="sq">
            <a:solidFill>
              <a:srgbClr val="FF0000"/>
            </a:solidFill>
            <a:tailEnd type="triangle"/>
          </a:ln>
        </p:spPr>
        <p:style>
          <a:lnRef idx="1">
            <a:schemeClr val="accent1"/>
          </a:lnRef>
          <a:fillRef idx="0">
            <a:schemeClr val="accent1"/>
          </a:fillRef>
          <a:effectRef idx="0">
            <a:schemeClr val="dk1"/>
          </a:effectRef>
          <a:fontRef idx="minor">
            <a:schemeClr val="lt1"/>
          </a:fontRef>
        </p:style>
      </p:cxnSp>
      <p:cxnSp>
        <p:nvCxnSpPr>
          <p:cNvPr id="26" name="接點: 肘形 28">
            <a:extLst>
              <a:ext uri="{FF2B5EF4-FFF2-40B4-BE49-F238E27FC236}">
                <a16:creationId xmlns:a16="http://schemas.microsoft.com/office/drawing/2014/main" id="{4BAEDA31-5B47-0907-72A9-24B07D21C6FE}"/>
              </a:ext>
            </a:extLst>
          </p:cNvPr>
          <p:cNvCxnSpPr>
            <a:cxnSpLocks/>
            <a:stCxn id="12" idx="1"/>
          </p:cNvCxnSpPr>
          <p:nvPr/>
        </p:nvCxnSpPr>
        <p:spPr>
          <a:xfrm rot="10800000" flipV="1">
            <a:off x="5071480" y="1368471"/>
            <a:ext cx="1292124" cy="1399134"/>
          </a:xfrm>
          <a:prstGeom prst="bentConnector2">
            <a:avLst/>
          </a:prstGeom>
          <a:ln w="38100" cap="sq">
            <a:solidFill>
              <a:srgbClr val="FF0000"/>
            </a:solidFill>
            <a:tailEnd type="triangle"/>
          </a:ln>
        </p:spPr>
        <p:style>
          <a:lnRef idx="1">
            <a:schemeClr val="accent1"/>
          </a:lnRef>
          <a:fillRef idx="0">
            <a:schemeClr val="accent1"/>
          </a:fillRef>
          <a:effectRef idx="0">
            <a:schemeClr val="dk1"/>
          </a:effectRef>
          <a:fontRef idx="minor">
            <a:schemeClr val="lt1"/>
          </a:fontRef>
        </p:style>
      </p:cxnSp>
    </p:spTree>
    <p:extLst>
      <p:ext uri="{BB962C8B-B14F-4D97-AF65-F5344CB8AC3E}">
        <p14:creationId xmlns:p14="http://schemas.microsoft.com/office/powerpoint/2010/main" val="381244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14</a:t>
            </a:fld>
            <a:endParaRPr lang="uk-UA"/>
          </a:p>
        </p:txBody>
      </p:sp>
      <p:sp>
        <p:nvSpPr>
          <p:cNvPr id="3" name="矩形 2"/>
          <p:cNvSpPr/>
          <p:nvPr/>
        </p:nvSpPr>
        <p:spPr>
          <a:xfrm>
            <a:off x="126977" y="77772"/>
            <a:ext cx="3114551" cy="461665"/>
          </a:xfrm>
          <a:prstGeom prst="rect">
            <a:avLst/>
          </a:prstGeom>
        </p:spPr>
        <p:txBody>
          <a:bodyPr wrap="square">
            <a:spAutoFit/>
          </a:bodyPr>
          <a:lstStyle/>
          <a:p>
            <a:r>
              <a:rPr lang="zh-TW" altLang="en-US" sz="2400" b="1" dirty="0">
                <a:latin typeface="微軟正黑體" panose="020B0604030504040204" pitchFamily="34" charset="-120"/>
                <a:ea typeface="微軟正黑體" panose="020B0604030504040204" pitchFamily="34" charset="-120"/>
              </a:rPr>
              <a:t>製工具管理</a:t>
            </a:r>
          </a:p>
        </p:txBody>
      </p:sp>
      <p:sp>
        <p:nvSpPr>
          <p:cNvPr id="5" name="Rectangle 9">
            <a:extLst>
              <a:ext uri="{FF2B5EF4-FFF2-40B4-BE49-F238E27FC236}">
                <a16:creationId xmlns:a16="http://schemas.microsoft.com/office/drawing/2014/main" id="{0850B1F8-58C6-C344-8C36-11AE7784E06F}"/>
              </a:ext>
            </a:extLst>
          </p:cNvPr>
          <p:cNvSpPr/>
          <p:nvPr/>
        </p:nvSpPr>
        <p:spPr>
          <a:xfrm>
            <a:off x="187971" y="827285"/>
            <a:ext cx="900498" cy="45046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46800" rIns="72000" bIns="46800" rtlCol="0" anchor="ctr"/>
          <a:lstStyle/>
          <a:p>
            <a:pPr algn="ctr"/>
            <a:r>
              <a:rPr lang="zh-TW" altLang="en-US" dirty="0">
                <a:solidFill>
                  <a:schemeClr val="bg1"/>
                </a:solidFill>
                <a:latin typeface="微軟正黑體"/>
                <a:ea typeface="微軟正黑體"/>
                <a:cs typeface="微軟正黑體"/>
              </a:rPr>
              <a:t>製工具</a:t>
            </a:r>
            <a:r>
              <a:rPr lang="en-US" altLang="zh-TW" dirty="0">
                <a:solidFill>
                  <a:schemeClr val="bg1"/>
                </a:solidFill>
                <a:latin typeface="微軟正黑體"/>
                <a:ea typeface="微軟正黑體"/>
                <a:cs typeface="微軟正黑體"/>
              </a:rPr>
              <a:t>  </a:t>
            </a:r>
            <a:r>
              <a:rPr lang="zh-TW" altLang="en-US" dirty="0">
                <a:solidFill>
                  <a:schemeClr val="bg1"/>
                </a:solidFill>
                <a:latin typeface="微軟正黑體"/>
                <a:ea typeface="微軟正黑體"/>
                <a:cs typeface="微軟正黑體"/>
              </a:rPr>
              <a:t>準備作業</a:t>
            </a:r>
            <a:endParaRPr lang="en-US" dirty="0">
              <a:solidFill>
                <a:schemeClr val="bg1"/>
              </a:solidFill>
              <a:latin typeface="微軟正黑體"/>
              <a:ea typeface="微軟正黑體"/>
              <a:cs typeface="微軟正黑體"/>
            </a:endParaRPr>
          </a:p>
        </p:txBody>
      </p:sp>
      <p:sp>
        <p:nvSpPr>
          <p:cNvPr id="6" name="Rectangle 9">
            <a:extLst>
              <a:ext uri="{FF2B5EF4-FFF2-40B4-BE49-F238E27FC236}">
                <a16:creationId xmlns:a16="http://schemas.microsoft.com/office/drawing/2014/main" id="{0850B1F8-58C6-C344-8C36-11AE7784E06F}"/>
              </a:ext>
            </a:extLst>
          </p:cNvPr>
          <p:cNvSpPr/>
          <p:nvPr/>
        </p:nvSpPr>
        <p:spPr>
          <a:xfrm>
            <a:off x="187971" y="1424625"/>
            <a:ext cx="900498" cy="45046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46800" rIns="72000" bIns="46800" rtlCol="0" anchor="ctr"/>
          <a:lstStyle/>
          <a:p>
            <a:pPr algn="ctr"/>
            <a:r>
              <a:rPr lang="zh-TW" altLang="en-US" dirty="0">
                <a:solidFill>
                  <a:schemeClr val="bg1"/>
                </a:solidFill>
                <a:latin typeface="微軟正黑體"/>
                <a:ea typeface="微軟正黑體"/>
                <a:cs typeface="微軟正黑體"/>
              </a:rPr>
              <a:t>製工具</a:t>
            </a:r>
            <a:r>
              <a:rPr lang="en-US" altLang="zh-TW" dirty="0">
                <a:solidFill>
                  <a:schemeClr val="bg1"/>
                </a:solidFill>
                <a:latin typeface="微軟正黑體"/>
                <a:ea typeface="微軟正黑體"/>
                <a:cs typeface="微軟正黑體"/>
              </a:rPr>
              <a:t>  </a:t>
            </a:r>
            <a:r>
              <a:rPr lang="zh-TW" altLang="en-US" dirty="0">
                <a:solidFill>
                  <a:schemeClr val="bg1"/>
                </a:solidFill>
                <a:latin typeface="微軟正黑體"/>
                <a:ea typeface="微軟正黑體"/>
                <a:cs typeface="微軟正黑體"/>
              </a:rPr>
              <a:t>使用報工</a:t>
            </a:r>
            <a:endParaRPr lang="en-US" dirty="0">
              <a:solidFill>
                <a:schemeClr val="bg1"/>
              </a:solidFill>
              <a:latin typeface="微軟正黑體"/>
              <a:ea typeface="微軟正黑體"/>
              <a:cs typeface="微軟正黑體"/>
            </a:endParaRPr>
          </a:p>
        </p:txBody>
      </p:sp>
      <p:sp>
        <p:nvSpPr>
          <p:cNvPr id="7" name="Rectangle 9">
            <a:extLst>
              <a:ext uri="{FF2B5EF4-FFF2-40B4-BE49-F238E27FC236}">
                <a16:creationId xmlns:a16="http://schemas.microsoft.com/office/drawing/2014/main" id="{0850B1F8-58C6-C344-8C36-11AE7784E06F}"/>
              </a:ext>
            </a:extLst>
          </p:cNvPr>
          <p:cNvSpPr/>
          <p:nvPr/>
        </p:nvSpPr>
        <p:spPr>
          <a:xfrm>
            <a:off x="187971" y="2619305"/>
            <a:ext cx="900498" cy="45046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46800" rIns="72000" bIns="46800" rtlCol="0" anchor="ctr"/>
          <a:lstStyle/>
          <a:p>
            <a:pPr algn="ctr"/>
            <a:r>
              <a:rPr lang="zh-TW" altLang="en-US" dirty="0">
                <a:solidFill>
                  <a:schemeClr val="bg1"/>
                </a:solidFill>
                <a:latin typeface="微軟正黑體"/>
                <a:ea typeface="微軟正黑體"/>
                <a:cs typeface="微軟正黑體"/>
              </a:rPr>
              <a:t>製工具</a:t>
            </a:r>
            <a:r>
              <a:rPr lang="en-US" altLang="zh-TW" dirty="0">
                <a:solidFill>
                  <a:schemeClr val="bg1"/>
                </a:solidFill>
                <a:latin typeface="微軟正黑體"/>
                <a:ea typeface="微軟正黑體"/>
                <a:cs typeface="微軟正黑體"/>
              </a:rPr>
              <a:t>  </a:t>
            </a:r>
            <a:r>
              <a:rPr lang="zh-TW" altLang="en-US" dirty="0">
                <a:solidFill>
                  <a:schemeClr val="bg1"/>
                </a:solidFill>
                <a:latin typeface="微軟正黑體"/>
                <a:ea typeface="微軟正黑體"/>
                <a:cs typeface="微軟正黑體"/>
              </a:rPr>
              <a:t>庫存管理</a:t>
            </a:r>
            <a:endParaRPr lang="en-US" dirty="0">
              <a:solidFill>
                <a:schemeClr val="bg1"/>
              </a:solidFill>
              <a:latin typeface="微軟正黑體"/>
              <a:ea typeface="微軟正黑體"/>
              <a:cs typeface="微軟正黑體"/>
            </a:endParaRPr>
          </a:p>
        </p:txBody>
      </p:sp>
      <p:sp>
        <p:nvSpPr>
          <p:cNvPr id="8" name="Rectangle 9">
            <a:extLst>
              <a:ext uri="{FF2B5EF4-FFF2-40B4-BE49-F238E27FC236}">
                <a16:creationId xmlns:a16="http://schemas.microsoft.com/office/drawing/2014/main" id="{0850B1F8-58C6-C344-8C36-11AE7784E06F}"/>
              </a:ext>
            </a:extLst>
          </p:cNvPr>
          <p:cNvSpPr/>
          <p:nvPr/>
        </p:nvSpPr>
        <p:spPr>
          <a:xfrm>
            <a:off x="187971" y="2021965"/>
            <a:ext cx="900498" cy="45046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46800" rIns="72000" bIns="46800" rtlCol="0" anchor="ctr"/>
          <a:lstStyle/>
          <a:p>
            <a:pPr algn="ctr"/>
            <a:r>
              <a:rPr lang="zh-TW" altLang="en-US" dirty="0">
                <a:solidFill>
                  <a:schemeClr val="bg1"/>
                </a:solidFill>
                <a:latin typeface="微軟正黑體"/>
                <a:ea typeface="微軟正黑體"/>
                <a:cs typeface="微軟正黑體"/>
              </a:rPr>
              <a:t>製工具</a:t>
            </a:r>
            <a:r>
              <a:rPr lang="en-US" altLang="zh-TW" dirty="0">
                <a:solidFill>
                  <a:schemeClr val="bg1"/>
                </a:solidFill>
                <a:latin typeface="微軟正黑體"/>
                <a:ea typeface="微軟正黑體"/>
                <a:cs typeface="微軟正黑體"/>
              </a:rPr>
              <a:t>  </a:t>
            </a:r>
            <a:r>
              <a:rPr lang="zh-TW" altLang="en-US" dirty="0">
                <a:solidFill>
                  <a:schemeClr val="bg1"/>
                </a:solidFill>
                <a:latin typeface="微軟正黑體"/>
                <a:ea typeface="微軟正黑體"/>
                <a:cs typeface="微軟正黑體"/>
              </a:rPr>
              <a:t>維護管理</a:t>
            </a:r>
            <a:endParaRPr lang="en-US" dirty="0">
              <a:solidFill>
                <a:schemeClr val="bg1"/>
              </a:solidFill>
              <a:latin typeface="微軟正黑體"/>
              <a:ea typeface="微軟正黑體"/>
              <a:cs typeface="微軟正黑體"/>
            </a:endParaRPr>
          </a:p>
        </p:txBody>
      </p:sp>
      <p:pic>
        <p:nvPicPr>
          <p:cNvPr id="9" name="圖片 8">
            <a:extLst>
              <a:ext uri="{FF2B5EF4-FFF2-40B4-BE49-F238E27FC236}">
                <a16:creationId xmlns:a16="http://schemas.microsoft.com/office/drawing/2014/main" id="{CFD94EE2-A191-FA52-36A5-90271A964B7B}"/>
              </a:ext>
            </a:extLst>
          </p:cNvPr>
          <p:cNvPicPr>
            <a:picLocks noChangeAspect="1"/>
          </p:cNvPicPr>
          <p:nvPr/>
        </p:nvPicPr>
        <p:blipFill rotWithShape="1">
          <a:blip r:embed="rId2"/>
          <a:srcRect b="44760"/>
          <a:stretch/>
        </p:blipFill>
        <p:spPr>
          <a:xfrm>
            <a:off x="1224478" y="827285"/>
            <a:ext cx="7160315" cy="706510"/>
          </a:xfrm>
          <a:prstGeom prst="rect">
            <a:avLst/>
          </a:prstGeom>
        </p:spPr>
      </p:pic>
      <p:pic>
        <p:nvPicPr>
          <p:cNvPr id="10" name="圖片 9">
            <a:extLst>
              <a:ext uri="{FF2B5EF4-FFF2-40B4-BE49-F238E27FC236}">
                <a16:creationId xmlns:a16="http://schemas.microsoft.com/office/drawing/2014/main" id="{A60C1B14-7DB8-AAE1-D646-D5AD1D38621C}"/>
              </a:ext>
            </a:extLst>
          </p:cNvPr>
          <p:cNvPicPr>
            <a:picLocks noChangeAspect="1"/>
          </p:cNvPicPr>
          <p:nvPr/>
        </p:nvPicPr>
        <p:blipFill rotWithShape="1">
          <a:blip r:embed="rId3"/>
          <a:srcRect b="48966"/>
          <a:stretch/>
        </p:blipFill>
        <p:spPr>
          <a:xfrm>
            <a:off x="126977" y="3707739"/>
            <a:ext cx="4954913" cy="1081748"/>
          </a:xfrm>
          <a:prstGeom prst="rect">
            <a:avLst/>
          </a:prstGeom>
        </p:spPr>
      </p:pic>
      <p:pic>
        <p:nvPicPr>
          <p:cNvPr id="11" name="圖片 10">
            <a:extLst>
              <a:ext uri="{FF2B5EF4-FFF2-40B4-BE49-F238E27FC236}">
                <a16:creationId xmlns:a16="http://schemas.microsoft.com/office/drawing/2014/main" id="{62A3B3DB-EBE7-1A3B-EFC7-B0FF46B85BDC}"/>
              </a:ext>
            </a:extLst>
          </p:cNvPr>
          <p:cNvPicPr>
            <a:picLocks noChangeAspect="1"/>
          </p:cNvPicPr>
          <p:nvPr/>
        </p:nvPicPr>
        <p:blipFill rotWithShape="1">
          <a:blip r:embed="rId4"/>
          <a:srcRect t="1" b="51982"/>
          <a:stretch/>
        </p:blipFill>
        <p:spPr>
          <a:xfrm>
            <a:off x="5213873" y="3707739"/>
            <a:ext cx="3865051" cy="1081747"/>
          </a:xfrm>
          <a:prstGeom prst="rect">
            <a:avLst/>
          </a:prstGeom>
        </p:spPr>
      </p:pic>
      <p:pic>
        <p:nvPicPr>
          <p:cNvPr id="12" name="圖片 11">
            <a:extLst>
              <a:ext uri="{FF2B5EF4-FFF2-40B4-BE49-F238E27FC236}">
                <a16:creationId xmlns:a16="http://schemas.microsoft.com/office/drawing/2014/main" id="{503CBED7-E71B-4F23-42BD-DB3A01DDE3B3}"/>
              </a:ext>
            </a:extLst>
          </p:cNvPr>
          <p:cNvPicPr>
            <a:picLocks noChangeAspect="1"/>
          </p:cNvPicPr>
          <p:nvPr/>
        </p:nvPicPr>
        <p:blipFill>
          <a:blip r:embed="rId5"/>
          <a:stretch>
            <a:fillRect/>
          </a:stretch>
        </p:blipFill>
        <p:spPr>
          <a:xfrm>
            <a:off x="4275219" y="1875092"/>
            <a:ext cx="2279145" cy="1419347"/>
          </a:xfrm>
          <a:prstGeom prst="rect">
            <a:avLst/>
          </a:prstGeom>
          <a:ln>
            <a:solidFill>
              <a:schemeClr val="tx1"/>
            </a:solidFill>
          </a:ln>
        </p:spPr>
      </p:pic>
      <p:grpSp>
        <p:nvGrpSpPr>
          <p:cNvPr id="16" name="群組 15"/>
          <p:cNvGrpSpPr/>
          <p:nvPr/>
        </p:nvGrpSpPr>
        <p:grpSpPr>
          <a:xfrm>
            <a:off x="1224478" y="1875093"/>
            <a:ext cx="2516227" cy="1095798"/>
            <a:chOff x="2831741" y="1277753"/>
            <a:chExt cx="2516227" cy="1095798"/>
          </a:xfrm>
        </p:grpSpPr>
        <p:pic>
          <p:nvPicPr>
            <p:cNvPr id="13" name="圖片 12">
              <a:extLst>
                <a:ext uri="{FF2B5EF4-FFF2-40B4-BE49-F238E27FC236}">
                  <a16:creationId xmlns:a16="http://schemas.microsoft.com/office/drawing/2014/main" id="{90FD0E07-2228-78C5-98C2-6DC47D228CA3}"/>
                </a:ext>
              </a:extLst>
            </p:cNvPr>
            <p:cNvPicPr>
              <a:picLocks noChangeAspect="1"/>
            </p:cNvPicPr>
            <p:nvPr/>
          </p:nvPicPr>
          <p:blipFill rotWithShape="1">
            <a:blip r:embed="rId6"/>
            <a:srcRect r="57527"/>
            <a:stretch/>
          </p:blipFill>
          <p:spPr>
            <a:xfrm>
              <a:off x="2831741" y="1277753"/>
              <a:ext cx="2516227" cy="1095798"/>
            </a:xfrm>
            <a:prstGeom prst="rect">
              <a:avLst/>
            </a:prstGeom>
            <a:ln>
              <a:solidFill>
                <a:schemeClr val="tx1"/>
              </a:solidFill>
            </a:ln>
          </p:spPr>
        </p:pic>
        <p:pic>
          <p:nvPicPr>
            <p:cNvPr id="14" name="圖片 13">
              <a:extLst>
                <a:ext uri="{FF2B5EF4-FFF2-40B4-BE49-F238E27FC236}">
                  <a16:creationId xmlns:a16="http://schemas.microsoft.com/office/drawing/2014/main" id="{90FD0E07-2228-78C5-98C2-6DC47D228CA3}"/>
                </a:ext>
              </a:extLst>
            </p:cNvPr>
            <p:cNvPicPr>
              <a:picLocks noChangeAspect="1"/>
            </p:cNvPicPr>
            <p:nvPr/>
          </p:nvPicPr>
          <p:blipFill rotWithShape="1">
            <a:blip r:embed="rId6"/>
            <a:srcRect l="84003" t="77983"/>
            <a:stretch/>
          </p:blipFill>
          <p:spPr>
            <a:xfrm>
              <a:off x="4400271" y="2132287"/>
              <a:ext cx="947697" cy="241264"/>
            </a:xfrm>
            <a:prstGeom prst="rect">
              <a:avLst/>
            </a:prstGeom>
            <a:ln>
              <a:noFill/>
            </a:ln>
          </p:spPr>
        </p:pic>
      </p:grpSp>
      <p:pic>
        <p:nvPicPr>
          <p:cNvPr id="17" name="圖片 16">
            <a:extLst>
              <a:ext uri="{FF2B5EF4-FFF2-40B4-BE49-F238E27FC236}">
                <a16:creationId xmlns:a16="http://schemas.microsoft.com/office/drawing/2014/main" id="{F557E3FD-3329-BD97-BBC1-E66C83E47E42}"/>
              </a:ext>
            </a:extLst>
          </p:cNvPr>
          <p:cNvPicPr>
            <a:picLocks noChangeAspect="1"/>
          </p:cNvPicPr>
          <p:nvPr/>
        </p:nvPicPr>
        <p:blipFill>
          <a:blip r:embed="rId7"/>
          <a:stretch>
            <a:fillRect/>
          </a:stretch>
        </p:blipFill>
        <p:spPr>
          <a:xfrm>
            <a:off x="6785527" y="1726763"/>
            <a:ext cx="1544051" cy="829431"/>
          </a:xfrm>
          <a:prstGeom prst="rect">
            <a:avLst/>
          </a:prstGeom>
          <a:ln>
            <a:solidFill>
              <a:schemeClr val="tx1"/>
            </a:solidFill>
          </a:ln>
        </p:spPr>
      </p:pic>
      <p:pic>
        <p:nvPicPr>
          <p:cNvPr id="18" name="圖片 17">
            <a:extLst>
              <a:ext uri="{FF2B5EF4-FFF2-40B4-BE49-F238E27FC236}">
                <a16:creationId xmlns:a16="http://schemas.microsoft.com/office/drawing/2014/main" id="{03CD4BF3-6760-27D4-1743-E6AA953EE813}"/>
              </a:ext>
            </a:extLst>
          </p:cNvPr>
          <p:cNvPicPr>
            <a:picLocks noChangeAspect="1"/>
          </p:cNvPicPr>
          <p:nvPr/>
        </p:nvPicPr>
        <p:blipFill>
          <a:blip r:embed="rId8"/>
          <a:stretch>
            <a:fillRect/>
          </a:stretch>
        </p:blipFill>
        <p:spPr>
          <a:xfrm>
            <a:off x="6785527" y="2643700"/>
            <a:ext cx="1544051" cy="852146"/>
          </a:xfrm>
          <a:prstGeom prst="rect">
            <a:avLst/>
          </a:prstGeom>
          <a:ln>
            <a:solidFill>
              <a:schemeClr val="tx1"/>
            </a:solidFill>
          </a:ln>
        </p:spPr>
      </p:pic>
      <p:sp>
        <p:nvSpPr>
          <p:cNvPr id="19" name="Rectangle 9">
            <a:extLst>
              <a:ext uri="{FF2B5EF4-FFF2-40B4-BE49-F238E27FC236}">
                <a16:creationId xmlns:a16="http://schemas.microsoft.com/office/drawing/2014/main" id="{0850B1F8-58C6-C344-8C36-11AE7784E06F}"/>
              </a:ext>
            </a:extLst>
          </p:cNvPr>
          <p:cNvSpPr/>
          <p:nvPr/>
        </p:nvSpPr>
        <p:spPr>
          <a:xfrm>
            <a:off x="1153526" y="558213"/>
            <a:ext cx="1189168" cy="28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46800" rIns="72000" bIns="46800" rtlCol="0" anchor="ctr"/>
          <a:lstStyle/>
          <a:p>
            <a:pPr algn="ctr"/>
            <a:r>
              <a:rPr lang="zh-TW" altLang="en-US" dirty="0">
                <a:solidFill>
                  <a:schemeClr val="accent3">
                    <a:lumMod val="75000"/>
                  </a:schemeClr>
                </a:solidFill>
                <a:latin typeface="微軟正黑體"/>
                <a:ea typeface="微軟正黑體"/>
                <a:cs typeface="微軟正黑體"/>
              </a:rPr>
              <a:t>製工具準備</a:t>
            </a:r>
            <a:endParaRPr lang="en-US" dirty="0">
              <a:solidFill>
                <a:schemeClr val="accent3">
                  <a:lumMod val="75000"/>
                </a:schemeClr>
              </a:solidFill>
              <a:latin typeface="微軟正黑體"/>
              <a:ea typeface="微軟正黑體"/>
              <a:cs typeface="微軟正黑體"/>
            </a:endParaRPr>
          </a:p>
        </p:txBody>
      </p:sp>
      <p:sp>
        <p:nvSpPr>
          <p:cNvPr id="20" name="Rectangle 9">
            <a:extLst>
              <a:ext uri="{FF2B5EF4-FFF2-40B4-BE49-F238E27FC236}">
                <a16:creationId xmlns:a16="http://schemas.microsoft.com/office/drawing/2014/main" id="{0850B1F8-58C6-C344-8C36-11AE7784E06F}"/>
              </a:ext>
            </a:extLst>
          </p:cNvPr>
          <p:cNvSpPr/>
          <p:nvPr/>
        </p:nvSpPr>
        <p:spPr>
          <a:xfrm>
            <a:off x="1153526" y="1582839"/>
            <a:ext cx="1568531" cy="28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46800" rIns="72000" bIns="46800" rtlCol="0" anchor="ctr"/>
          <a:lstStyle/>
          <a:p>
            <a:pPr algn="ctr"/>
            <a:r>
              <a:rPr lang="zh-TW" altLang="en-US" dirty="0">
                <a:solidFill>
                  <a:schemeClr val="accent3">
                    <a:lumMod val="75000"/>
                  </a:schemeClr>
                </a:solidFill>
                <a:latin typeface="微軟正黑體"/>
                <a:ea typeface="微軟正黑體"/>
                <a:cs typeface="微軟正黑體"/>
              </a:rPr>
              <a:t>製工具準備確認</a:t>
            </a:r>
            <a:endParaRPr lang="en-US" dirty="0">
              <a:solidFill>
                <a:schemeClr val="accent3">
                  <a:lumMod val="75000"/>
                </a:schemeClr>
              </a:solidFill>
              <a:latin typeface="微軟正黑體"/>
              <a:ea typeface="微軟正黑體"/>
              <a:cs typeface="微軟正黑體"/>
            </a:endParaRPr>
          </a:p>
        </p:txBody>
      </p:sp>
      <p:sp>
        <p:nvSpPr>
          <p:cNvPr id="21" name="Rectangle 9">
            <a:extLst>
              <a:ext uri="{FF2B5EF4-FFF2-40B4-BE49-F238E27FC236}">
                <a16:creationId xmlns:a16="http://schemas.microsoft.com/office/drawing/2014/main" id="{0850B1F8-58C6-C344-8C36-11AE7784E06F}"/>
              </a:ext>
            </a:extLst>
          </p:cNvPr>
          <p:cNvSpPr/>
          <p:nvPr/>
        </p:nvSpPr>
        <p:spPr>
          <a:xfrm>
            <a:off x="4275219" y="1597565"/>
            <a:ext cx="1568531" cy="28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46800" rIns="72000" bIns="46800" rtlCol="0" anchor="ctr"/>
          <a:lstStyle/>
          <a:p>
            <a:pPr algn="ctr"/>
            <a:r>
              <a:rPr lang="zh-TW" altLang="en-US" dirty="0">
                <a:solidFill>
                  <a:schemeClr val="accent3">
                    <a:lumMod val="75000"/>
                  </a:schemeClr>
                </a:solidFill>
                <a:latin typeface="微軟正黑體"/>
                <a:ea typeface="微軟正黑體"/>
                <a:cs typeface="微軟正黑體"/>
              </a:rPr>
              <a:t>製工具使用報工</a:t>
            </a:r>
            <a:endParaRPr lang="en-US" dirty="0">
              <a:solidFill>
                <a:schemeClr val="accent3">
                  <a:lumMod val="75000"/>
                </a:schemeClr>
              </a:solidFill>
              <a:latin typeface="微軟正黑體"/>
              <a:ea typeface="微軟正黑體"/>
              <a:cs typeface="微軟正黑體"/>
            </a:endParaRPr>
          </a:p>
        </p:txBody>
      </p:sp>
      <p:sp>
        <p:nvSpPr>
          <p:cNvPr id="22" name="Rectangle 9">
            <a:extLst>
              <a:ext uri="{FF2B5EF4-FFF2-40B4-BE49-F238E27FC236}">
                <a16:creationId xmlns:a16="http://schemas.microsoft.com/office/drawing/2014/main" id="{0850B1F8-58C6-C344-8C36-11AE7784E06F}"/>
              </a:ext>
            </a:extLst>
          </p:cNvPr>
          <p:cNvSpPr/>
          <p:nvPr/>
        </p:nvSpPr>
        <p:spPr>
          <a:xfrm>
            <a:off x="141600" y="3419891"/>
            <a:ext cx="1568531" cy="28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46800" rIns="72000" bIns="46800" rtlCol="0" anchor="ctr"/>
          <a:lstStyle/>
          <a:p>
            <a:pPr algn="ctr"/>
            <a:r>
              <a:rPr lang="zh-TW" altLang="en-US" dirty="0">
                <a:solidFill>
                  <a:schemeClr val="accent3">
                    <a:lumMod val="75000"/>
                  </a:schemeClr>
                </a:solidFill>
                <a:latin typeface="微軟正黑體"/>
                <a:ea typeface="微軟正黑體"/>
                <a:cs typeface="微軟正黑體"/>
              </a:rPr>
              <a:t>製工具維護管理</a:t>
            </a:r>
            <a:endParaRPr lang="en-US" dirty="0">
              <a:solidFill>
                <a:schemeClr val="accent3">
                  <a:lumMod val="75000"/>
                </a:schemeClr>
              </a:solidFill>
              <a:latin typeface="微軟正黑體"/>
              <a:ea typeface="微軟正黑體"/>
              <a:cs typeface="微軟正黑體"/>
            </a:endParaRPr>
          </a:p>
        </p:txBody>
      </p:sp>
      <p:sp>
        <p:nvSpPr>
          <p:cNvPr id="23" name="Rectangle 9">
            <a:extLst>
              <a:ext uri="{FF2B5EF4-FFF2-40B4-BE49-F238E27FC236}">
                <a16:creationId xmlns:a16="http://schemas.microsoft.com/office/drawing/2014/main" id="{0850B1F8-58C6-C344-8C36-11AE7784E06F}"/>
              </a:ext>
            </a:extLst>
          </p:cNvPr>
          <p:cNvSpPr/>
          <p:nvPr/>
        </p:nvSpPr>
        <p:spPr>
          <a:xfrm>
            <a:off x="5152921" y="3428367"/>
            <a:ext cx="1568531" cy="28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46800" rIns="72000" bIns="46800" rtlCol="0" anchor="ctr"/>
          <a:lstStyle/>
          <a:p>
            <a:pPr algn="ctr"/>
            <a:r>
              <a:rPr lang="zh-TW" altLang="en-US" dirty="0">
                <a:solidFill>
                  <a:schemeClr val="accent3">
                    <a:lumMod val="75000"/>
                  </a:schemeClr>
                </a:solidFill>
                <a:latin typeface="微軟正黑體"/>
                <a:ea typeface="微軟正黑體"/>
                <a:cs typeface="微軟正黑體"/>
              </a:rPr>
              <a:t>製工具庫存管理</a:t>
            </a:r>
            <a:endParaRPr lang="en-US" dirty="0">
              <a:solidFill>
                <a:schemeClr val="accent3">
                  <a:lumMod val="75000"/>
                </a:schemeClr>
              </a:solidFill>
              <a:latin typeface="微軟正黑體"/>
              <a:ea typeface="微軟正黑體"/>
              <a:cs typeface="微軟正黑體"/>
            </a:endParaRPr>
          </a:p>
        </p:txBody>
      </p:sp>
    </p:spTree>
    <p:extLst>
      <p:ext uri="{BB962C8B-B14F-4D97-AF65-F5344CB8AC3E}">
        <p14:creationId xmlns:p14="http://schemas.microsoft.com/office/powerpoint/2010/main" val="1991177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4EA23B50-D131-3769-F794-783A7A5B6513}"/>
              </a:ext>
            </a:extLst>
          </p:cNvPr>
          <p:cNvPicPr>
            <a:picLocks noChangeAspect="1"/>
          </p:cNvPicPr>
          <p:nvPr/>
        </p:nvPicPr>
        <p:blipFill>
          <a:blip r:embed="rId2"/>
          <a:stretch>
            <a:fillRect/>
          </a:stretch>
        </p:blipFill>
        <p:spPr>
          <a:xfrm>
            <a:off x="4645152" y="904960"/>
            <a:ext cx="3997082" cy="1663875"/>
          </a:xfrm>
          <a:prstGeom prst="rect">
            <a:avLst/>
          </a:prstGeom>
        </p:spPr>
      </p:pic>
      <p:sp>
        <p:nvSpPr>
          <p:cNvPr id="2" name="投影片編號版面配置區 1"/>
          <p:cNvSpPr>
            <a:spLocks noGrp="1"/>
          </p:cNvSpPr>
          <p:nvPr>
            <p:ph type="sldNum" sz="quarter" idx="7"/>
          </p:nvPr>
        </p:nvSpPr>
        <p:spPr/>
        <p:txBody>
          <a:bodyPr/>
          <a:lstStyle/>
          <a:p>
            <a:fld id="{B6F15528-21DE-4FAA-801E-634DDDAF4B2B}" type="slidenum">
              <a:rPr lang="uk-UA" smtClean="0"/>
              <a:t>15</a:t>
            </a:fld>
            <a:endParaRPr lang="uk-UA"/>
          </a:p>
        </p:txBody>
      </p:sp>
      <p:sp>
        <p:nvSpPr>
          <p:cNvPr id="4" name="矩形 3"/>
          <p:cNvSpPr/>
          <p:nvPr/>
        </p:nvSpPr>
        <p:spPr>
          <a:xfrm>
            <a:off x="422694" y="112158"/>
            <a:ext cx="1404437" cy="461665"/>
          </a:xfrm>
          <a:prstGeom prst="rect">
            <a:avLst/>
          </a:prstGeom>
        </p:spPr>
        <p:txBody>
          <a:bodyPr wrap="square">
            <a:spAutoFit/>
          </a:bodyPr>
          <a:lstStyle/>
          <a:p>
            <a:r>
              <a:rPr lang="zh-TW" altLang="en-US" sz="2400" b="1" dirty="0">
                <a:latin typeface="微軟正黑體"/>
                <a:ea typeface="微軟正黑體"/>
                <a:cs typeface="微軟正黑體"/>
              </a:rPr>
              <a:t>生產</a:t>
            </a:r>
            <a:r>
              <a:rPr lang="zh-TW" altLang="en-US" sz="2400" b="1" dirty="0">
                <a:latin typeface="微軟正黑體" panose="020B0604030504040204" pitchFamily="34" charset="-120"/>
                <a:ea typeface="微軟正黑體" panose="020B0604030504040204" pitchFamily="34" charset="-120"/>
              </a:rPr>
              <a:t>報表</a:t>
            </a:r>
          </a:p>
        </p:txBody>
      </p:sp>
      <p:sp>
        <p:nvSpPr>
          <p:cNvPr id="5" name="矩形 4">
            <a:extLst>
              <a:ext uri="{FF2B5EF4-FFF2-40B4-BE49-F238E27FC236}">
                <a16:creationId xmlns:a16="http://schemas.microsoft.com/office/drawing/2014/main" id="{61529DD4-9A5B-B6E0-91FA-8BB78B1687EA}"/>
              </a:ext>
            </a:extLst>
          </p:cNvPr>
          <p:cNvSpPr/>
          <p:nvPr/>
        </p:nvSpPr>
        <p:spPr>
          <a:xfrm>
            <a:off x="531417" y="2728192"/>
            <a:ext cx="4020886" cy="1735486"/>
          </a:xfrm>
          <a:prstGeom prst="rect">
            <a:avLst/>
          </a:prstGeom>
          <a:blipFill dpi="0" rotWithShape="1">
            <a:blip r:embed="rId3"/>
            <a:srcRect/>
            <a:stretch>
              <a:fillRect l="-11000" t="-50000" r="2000"/>
            </a:stretch>
          </a:blipFill>
          <a:ln w="6350">
            <a:solidFill>
              <a:schemeClr val="tx1"/>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6" name="矩形 5">
            <a:extLst>
              <a:ext uri="{FF2B5EF4-FFF2-40B4-BE49-F238E27FC236}">
                <a16:creationId xmlns:a16="http://schemas.microsoft.com/office/drawing/2014/main" id="{B3620790-F0A5-2EEF-C90D-B56DBF323035}"/>
              </a:ext>
            </a:extLst>
          </p:cNvPr>
          <p:cNvSpPr/>
          <p:nvPr/>
        </p:nvSpPr>
        <p:spPr>
          <a:xfrm>
            <a:off x="517585" y="984700"/>
            <a:ext cx="4020887" cy="1637279"/>
          </a:xfrm>
          <a:prstGeom prst="rect">
            <a:avLst/>
          </a:prstGeom>
          <a:blipFill dpi="0" rotWithShape="1">
            <a:blip r:embed="rId4"/>
            <a:srcRect/>
            <a:stretch>
              <a:fillRect/>
            </a:stretch>
          </a:blipFill>
          <a:ln w="6350">
            <a:solidFill>
              <a:schemeClr val="tx1"/>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8" name="矩形 7">
            <a:extLst>
              <a:ext uri="{FF2B5EF4-FFF2-40B4-BE49-F238E27FC236}">
                <a16:creationId xmlns:a16="http://schemas.microsoft.com/office/drawing/2014/main" id="{F9D7BF77-E2BD-62BA-AFA1-6A5165E37D0F}"/>
              </a:ext>
            </a:extLst>
          </p:cNvPr>
          <p:cNvSpPr/>
          <p:nvPr/>
        </p:nvSpPr>
        <p:spPr>
          <a:xfrm>
            <a:off x="4645152" y="2728192"/>
            <a:ext cx="3997082" cy="1735486"/>
          </a:xfrm>
          <a:prstGeom prst="rect">
            <a:avLst/>
          </a:prstGeom>
          <a:blipFill dpi="0" rotWithShape="1">
            <a:blip r:embed="rId5"/>
            <a:srcRect/>
            <a:stretch>
              <a:fillRect l="-7000" t="-10000"/>
            </a:stretch>
          </a:blipFill>
          <a:ln w="6350">
            <a:solidFill>
              <a:schemeClr val="tx1"/>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grpSp>
        <p:nvGrpSpPr>
          <p:cNvPr id="3" name="群組 2"/>
          <p:cNvGrpSpPr/>
          <p:nvPr/>
        </p:nvGrpSpPr>
        <p:grpSpPr>
          <a:xfrm>
            <a:off x="2901696" y="4074524"/>
            <a:ext cx="1636776" cy="384048"/>
            <a:chOff x="2901696" y="4074524"/>
            <a:chExt cx="1636776" cy="384048"/>
          </a:xfrm>
        </p:grpSpPr>
        <p:sp>
          <p:nvSpPr>
            <p:cNvPr id="9" name="矩形 8">
              <a:extLst>
                <a:ext uri="{FF2B5EF4-FFF2-40B4-BE49-F238E27FC236}">
                  <a16:creationId xmlns:a16="http://schemas.microsoft.com/office/drawing/2014/main" id="{21D1BB97-BB2B-6BE8-781F-0E98B79FA9D0}"/>
                </a:ext>
              </a:extLst>
            </p:cNvPr>
            <p:cNvSpPr/>
            <p:nvPr/>
          </p:nvSpPr>
          <p:spPr>
            <a:xfrm>
              <a:off x="2901696" y="4074524"/>
              <a:ext cx="1636776" cy="384048"/>
            </a:xfrm>
            <a:prstGeom prst="rect">
              <a:avLst/>
            </a:prstGeom>
            <a:solidFill>
              <a:schemeClr val="accent1">
                <a:lumMod val="75000"/>
                <a:alpha val="66215"/>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0" name="文字方塊 9">
              <a:extLst>
                <a:ext uri="{FF2B5EF4-FFF2-40B4-BE49-F238E27FC236}">
                  <a16:creationId xmlns:a16="http://schemas.microsoft.com/office/drawing/2014/main" id="{EF663037-884D-A6E2-EC5A-10B958E4105E}"/>
                </a:ext>
              </a:extLst>
            </p:cNvPr>
            <p:cNvSpPr txBox="1"/>
            <p:nvPr/>
          </p:nvSpPr>
          <p:spPr>
            <a:xfrm>
              <a:off x="2917515" y="4150795"/>
              <a:ext cx="1620957" cy="307777"/>
            </a:xfrm>
            <a:prstGeom prst="rect">
              <a:avLst/>
            </a:prstGeom>
            <a:noFill/>
          </p:spPr>
          <p:txBody>
            <a:bodyPr wrap="none" rtlCol="0">
              <a:spAutoFit/>
            </a:bodyPr>
            <a:lstStyle/>
            <a:p>
              <a:r>
                <a:rPr lang="zh-TW" altLang="en-US" sz="1400" b="1" dirty="0">
                  <a:solidFill>
                    <a:schemeClr val="bg1"/>
                  </a:solidFill>
                  <a:latin typeface="微軟正黑體"/>
                  <a:ea typeface="微軟正黑體"/>
                  <a:cs typeface="微軟正黑體"/>
                </a:rPr>
                <a:t>站點單位時間產出</a:t>
              </a:r>
              <a:endParaRPr kumimoji="1" lang="zh-TW" altLang="en-US" sz="1400" b="1" dirty="0">
                <a:solidFill>
                  <a:schemeClr val="bg1"/>
                </a:solidFill>
              </a:endParaRPr>
            </a:p>
          </p:txBody>
        </p:sp>
      </p:grpSp>
      <p:sp>
        <p:nvSpPr>
          <p:cNvPr id="11" name="矩形 10">
            <a:extLst>
              <a:ext uri="{FF2B5EF4-FFF2-40B4-BE49-F238E27FC236}">
                <a16:creationId xmlns:a16="http://schemas.microsoft.com/office/drawing/2014/main" id="{7CA045A5-FD23-D941-54ED-E44AC8BC9101}"/>
              </a:ext>
            </a:extLst>
          </p:cNvPr>
          <p:cNvSpPr/>
          <p:nvPr/>
        </p:nvSpPr>
        <p:spPr>
          <a:xfrm>
            <a:off x="6988748" y="2247130"/>
            <a:ext cx="1636776" cy="384048"/>
          </a:xfrm>
          <a:prstGeom prst="rect">
            <a:avLst/>
          </a:prstGeom>
          <a:solidFill>
            <a:schemeClr val="accent1">
              <a:lumMod val="75000"/>
              <a:alpha val="66215"/>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2" name="文字方塊 11">
            <a:extLst>
              <a:ext uri="{FF2B5EF4-FFF2-40B4-BE49-F238E27FC236}">
                <a16:creationId xmlns:a16="http://schemas.microsoft.com/office/drawing/2014/main" id="{055C0405-A21D-2BAA-8FBD-1BD63B7B3F64}"/>
              </a:ext>
            </a:extLst>
          </p:cNvPr>
          <p:cNvSpPr txBox="1"/>
          <p:nvPr/>
        </p:nvSpPr>
        <p:spPr>
          <a:xfrm>
            <a:off x="7206697" y="2314202"/>
            <a:ext cx="1261884" cy="307777"/>
          </a:xfrm>
          <a:prstGeom prst="rect">
            <a:avLst/>
          </a:prstGeom>
          <a:noFill/>
        </p:spPr>
        <p:txBody>
          <a:bodyPr wrap="none" rtlCol="0">
            <a:spAutoFit/>
          </a:bodyPr>
          <a:lstStyle/>
          <a:p>
            <a:r>
              <a:rPr lang="zh-TW" altLang="en-US" b="1" dirty="0">
                <a:solidFill>
                  <a:schemeClr val="bg1"/>
                </a:solidFill>
                <a:latin typeface="微軟正黑體"/>
                <a:ea typeface="微軟正黑體"/>
                <a:cs typeface="微軟正黑體"/>
              </a:rPr>
              <a:t>工單生產明細</a:t>
            </a:r>
            <a:endParaRPr kumimoji="1" lang="zh-TW" altLang="en-US" sz="1400" b="1" dirty="0">
              <a:solidFill>
                <a:schemeClr val="bg1"/>
              </a:solidFill>
            </a:endParaRPr>
          </a:p>
        </p:txBody>
      </p:sp>
      <p:grpSp>
        <p:nvGrpSpPr>
          <p:cNvPr id="7" name="群組 6"/>
          <p:cNvGrpSpPr/>
          <p:nvPr/>
        </p:nvGrpSpPr>
        <p:grpSpPr>
          <a:xfrm>
            <a:off x="2871840" y="2227606"/>
            <a:ext cx="1636776" cy="384048"/>
            <a:chOff x="2915527" y="3966981"/>
            <a:chExt cx="1636776" cy="384048"/>
          </a:xfrm>
        </p:grpSpPr>
        <p:sp>
          <p:nvSpPr>
            <p:cNvPr id="13" name="矩形 12">
              <a:extLst>
                <a:ext uri="{FF2B5EF4-FFF2-40B4-BE49-F238E27FC236}">
                  <a16:creationId xmlns:a16="http://schemas.microsoft.com/office/drawing/2014/main" id="{173C1063-8162-9158-541F-9B026D9F5E82}"/>
                </a:ext>
              </a:extLst>
            </p:cNvPr>
            <p:cNvSpPr/>
            <p:nvPr/>
          </p:nvSpPr>
          <p:spPr>
            <a:xfrm>
              <a:off x="2915527" y="3966981"/>
              <a:ext cx="1636776" cy="384048"/>
            </a:xfrm>
            <a:prstGeom prst="rect">
              <a:avLst/>
            </a:prstGeom>
            <a:solidFill>
              <a:schemeClr val="accent1">
                <a:lumMod val="75000"/>
                <a:alpha val="66215"/>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4" name="文字方塊 13">
              <a:extLst>
                <a:ext uri="{FF2B5EF4-FFF2-40B4-BE49-F238E27FC236}">
                  <a16:creationId xmlns:a16="http://schemas.microsoft.com/office/drawing/2014/main" id="{30A0EB12-B4CE-9A61-3C3D-199E4F9C8215}"/>
                </a:ext>
              </a:extLst>
            </p:cNvPr>
            <p:cNvSpPr txBox="1"/>
            <p:nvPr/>
          </p:nvSpPr>
          <p:spPr>
            <a:xfrm>
              <a:off x="3063264" y="4012943"/>
              <a:ext cx="1441420" cy="307777"/>
            </a:xfrm>
            <a:prstGeom prst="rect">
              <a:avLst/>
            </a:prstGeom>
            <a:noFill/>
          </p:spPr>
          <p:txBody>
            <a:bodyPr wrap="none" rtlCol="0">
              <a:spAutoFit/>
            </a:bodyPr>
            <a:lstStyle/>
            <a:p>
              <a:r>
                <a:rPr lang="zh-TW" altLang="en-US" b="1" dirty="0">
                  <a:solidFill>
                    <a:schemeClr val="bg1"/>
                  </a:solidFill>
                  <a:latin typeface="微軟正黑體"/>
                  <a:ea typeface="微軟正黑體"/>
                  <a:cs typeface="微軟正黑體"/>
                </a:rPr>
                <a:t>工</a:t>
              </a:r>
              <a:r>
                <a:rPr lang="zh-TW" altLang="en-US" sz="1400" b="1" dirty="0">
                  <a:solidFill>
                    <a:schemeClr val="bg1"/>
                  </a:solidFill>
                  <a:latin typeface="微軟正黑體"/>
                  <a:ea typeface="微軟正黑體"/>
                  <a:cs typeface="微軟正黑體"/>
                </a:rPr>
                <a:t>單生產進度表</a:t>
              </a:r>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grpSp>
      <p:sp>
        <p:nvSpPr>
          <p:cNvPr id="15" name="矩形 14">
            <a:extLst>
              <a:ext uri="{FF2B5EF4-FFF2-40B4-BE49-F238E27FC236}">
                <a16:creationId xmlns:a16="http://schemas.microsoft.com/office/drawing/2014/main" id="{03195045-A87D-11AA-9754-5E411BA6EF91}"/>
              </a:ext>
            </a:extLst>
          </p:cNvPr>
          <p:cNvSpPr/>
          <p:nvPr/>
        </p:nvSpPr>
        <p:spPr>
          <a:xfrm>
            <a:off x="7023167" y="3994885"/>
            <a:ext cx="1636776" cy="384048"/>
          </a:xfrm>
          <a:prstGeom prst="rect">
            <a:avLst/>
          </a:prstGeom>
          <a:solidFill>
            <a:schemeClr val="accent1">
              <a:lumMod val="75000"/>
              <a:alpha val="66215"/>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6" name="文字方塊 15">
            <a:extLst>
              <a:ext uri="{FF2B5EF4-FFF2-40B4-BE49-F238E27FC236}">
                <a16:creationId xmlns:a16="http://schemas.microsoft.com/office/drawing/2014/main" id="{7C79039D-412F-3C5D-CA9C-641B6FF3F2DA}"/>
              </a:ext>
            </a:extLst>
          </p:cNvPr>
          <p:cNvSpPr txBox="1"/>
          <p:nvPr/>
        </p:nvSpPr>
        <p:spPr>
          <a:xfrm>
            <a:off x="7038986" y="4071156"/>
            <a:ext cx="1620957" cy="307777"/>
          </a:xfrm>
          <a:prstGeom prst="rect">
            <a:avLst/>
          </a:prstGeom>
          <a:noFill/>
        </p:spPr>
        <p:txBody>
          <a:bodyPr wrap="none" rtlCol="0">
            <a:spAutoFit/>
          </a:bodyPr>
          <a:lstStyle/>
          <a:p>
            <a:r>
              <a:rPr lang="zh-TW" altLang="en-US" sz="1400" b="1" dirty="0">
                <a:solidFill>
                  <a:schemeClr val="bg1"/>
                </a:solidFill>
                <a:latin typeface="微軟正黑體"/>
                <a:ea typeface="微軟正黑體"/>
                <a:cs typeface="微軟正黑體"/>
              </a:rPr>
              <a:t>關鍵站點數量分佈</a:t>
            </a:r>
            <a:endParaRPr kumimoji="1" lang="zh-TW" altLang="en-US" sz="1400" dirty="0">
              <a:solidFill>
                <a:schemeClr val="bg1"/>
              </a:solidFill>
            </a:endParaRPr>
          </a:p>
        </p:txBody>
      </p:sp>
      <p:sp>
        <p:nvSpPr>
          <p:cNvPr id="17" name="文字方塊 16">
            <a:extLst>
              <a:ext uri="{FF2B5EF4-FFF2-40B4-BE49-F238E27FC236}">
                <a16:creationId xmlns:a16="http://schemas.microsoft.com/office/drawing/2014/main" id="{228BA5A0-3918-5EBD-5404-4DFEAEFFFF79}"/>
              </a:ext>
            </a:extLst>
          </p:cNvPr>
          <p:cNvSpPr txBox="1"/>
          <p:nvPr/>
        </p:nvSpPr>
        <p:spPr>
          <a:xfrm>
            <a:off x="422694" y="566406"/>
            <a:ext cx="3672800" cy="338554"/>
          </a:xfrm>
          <a:prstGeom prst="rect">
            <a:avLst/>
          </a:prstGeom>
          <a:noFill/>
        </p:spPr>
        <p:txBody>
          <a:bodyPr wrap="none" rtlCol="0">
            <a:spAutoFit/>
          </a:bodyPr>
          <a:lstStyle/>
          <a:p>
            <a:r>
              <a:rPr kumimoji="1" lang="zh-TW" altLang="en-US" sz="1600" b="1" dirty="0">
                <a:solidFill>
                  <a:schemeClr val="accent3">
                    <a:lumMod val="75000"/>
                  </a:schemeClr>
                </a:solidFill>
                <a:latin typeface="Microsoft JhengHei" panose="020B0604030504040204" pitchFamily="34" charset="-120"/>
                <a:ea typeface="Microsoft JhengHei" panose="020B0604030504040204" pitchFamily="34" charset="-120"/>
              </a:rPr>
              <a:t>全面支援多樣報表，滿足不同管理維度</a:t>
            </a:r>
          </a:p>
        </p:txBody>
      </p:sp>
    </p:spTree>
    <p:extLst>
      <p:ext uri="{BB962C8B-B14F-4D97-AF65-F5344CB8AC3E}">
        <p14:creationId xmlns:p14="http://schemas.microsoft.com/office/powerpoint/2010/main" val="3737079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89" name="矩形 88">
            <a:extLst>
              <a:ext uri="{FF2B5EF4-FFF2-40B4-BE49-F238E27FC236}">
                <a16:creationId xmlns:a16="http://schemas.microsoft.com/office/drawing/2014/main" id="{F0D99208-57FA-2C41-849B-8277DCB66982}"/>
              </a:ext>
            </a:extLst>
          </p:cNvPr>
          <p:cNvSpPr/>
          <p:nvPr/>
        </p:nvSpPr>
        <p:spPr>
          <a:xfrm>
            <a:off x="2138919" y="1336133"/>
            <a:ext cx="3831367" cy="588677"/>
          </a:xfrm>
          <a:prstGeom prst="rect">
            <a:avLst/>
          </a:prstGeom>
          <a:noFill/>
          <a:ln w="19050">
            <a:solidFill>
              <a:srgbClr val="FF9300"/>
            </a:solidFill>
            <a:prstDash val="dash"/>
          </a:ln>
        </p:spPr>
        <p:style>
          <a:lnRef idx="0">
            <a:schemeClr val="accent1"/>
          </a:lnRef>
          <a:fillRef idx="1">
            <a:schemeClr val="accent1"/>
          </a:fillRef>
          <a:effectRef idx="0">
            <a:schemeClr val="dk1"/>
          </a:effectRef>
          <a:fontRef idx="minor">
            <a:schemeClr val="lt1"/>
          </a:fontRef>
        </p:style>
        <p:txBody>
          <a:bodyPr rtlCol="0" anchor="b"/>
          <a:lstStyle/>
          <a:p>
            <a:pPr algn="ctr">
              <a:lnSpc>
                <a:spcPct val="100000"/>
              </a:lnSpc>
            </a:pPr>
            <a:r>
              <a:rPr kumimoji="1" lang="zh-TW" altLang="en-US" sz="1200" dirty="0">
                <a:solidFill>
                  <a:schemeClr val="accent4"/>
                </a:solidFill>
                <a:latin typeface="Microsoft JhengHei" panose="020B0604030504040204" pitchFamily="34" charset="-120"/>
                <a:ea typeface="Microsoft JhengHei" panose="020B0604030504040204" pitchFamily="34" charset="-120"/>
              </a:rPr>
              <a:t>工單途程中每一個製程站點</a:t>
            </a:r>
          </a:p>
        </p:txBody>
      </p:sp>
      <p:pic>
        <p:nvPicPr>
          <p:cNvPr id="1715" name="Google Shape;1715;p283"/>
          <p:cNvPicPr preferRelativeResize="0"/>
          <p:nvPr/>
        </p:nvPicPr>
        <p:blipFill rotWithShape="1">
          <a:blip r:embed="rId3">
            <a:alphaModFix/>
          </a:blip>
          <a:srcRect/>
          <a:stretch/>
        </p:blipFill>
        <p:spPr>
          <a:xfrm>
            <a:off x="1588" y="1588"/>
            <a:ext cx="1589" cy="1589"/>
          </a:xfrm>
          <a:prstGeom prst="rect">
            <a:avLst/>
          </a:prstGeom>
          <a:noFill/>
          <a:ln>
            <a:noFill/>
          </a:ln>
        </p:spPr>
      </p:pic>
      <p:sp>
        <p:nvSpPr>
          <p:cNvPr id="1717" name="Google Shape;1717;p283"/>
          <p:cNvSpPr txBox="1"/>
          <p:nvPr/>
        </p:nvSpPr>
        <p:spPr>
          <a:xfrm>
            <a:off x="171777" y="96812"/>
            <a:ext cx="8339625" cy="769500"/>
          </a:xfrm>
          <a:prstGeom prst="rect">
            <a:avLst/>
          </a:prstGeom>
          <a:noFill/>
          <a:ln>
            <a:noFill/>
          </a:ln>
        </p:spPr>
        <p:txBody>
          <a:bodyPr spcFirstLastPara="1" wrap="square" lIns="0" tIns="0" rIns="0" bIns="0" anchor="t" anchorCtr="0">
            <a:noAutofit/>
          </a:bodyPr>
          <a:lstStyle/>
          <a:p>
            <a:pPr defTabSz="685800">
              <a:buSzPts val="1100"/>
            </a:pPr>
            <a:r>
              <a:rPr lang="zh-CN" altLang="en-US" sz="2000" b="1" dirty="0">
                <a:solidFill>
                  <a:schemeClr val="tx1"/>
                </a:solidFill>
                <a:latin typeface="Microsoft JhengHei" panose="020B0604030504040204" pitchFamily="34" charset="-120"/>
                <a:ea typeface="Microsoft JhengHei" panose="020B0604030504040204" pitchFamily="34" charset="-120"/>
                <a:cs typeface="Georgia"/>
                <a:sym typeface="Georgia"/>
              </a:rPr>
              <a:t>對</a:t>
            </a:r>
            <a:r>
              <a:rPr lang="en-US" altLang="zh-CN" sz="2000" b="1" dirty="0">
                <a:solidFill>
                  <a:schemeClr val="tx1"/>
                </a:solidFill>
                <a:latin typeface="Microsoft JhengHei" panose="020B0604030504040204" pitchFamily="34" charset="-120"/>
                <a:ea typeface="Microsoft JhengHei" panose="020B0604030504040204" pitchFamily="34" charset="-120"/>
                <a:cs typeface="Georgia"/>
                <a:sym typeface="Georgia"/>
              </a:rPr>
              <a:t>ERP</a:t>
            </a:r>
            <a:r>
              <a:rPr lang="zh-CN" altLang="en-US" sz="2000" b="1" dirty="0">
                <a:solidFill>
                  <a:schemeClr val="tx1"/>
                </a:solidFill>
                <a:latin typeface="Microsoft JhengHei" panose="020B0604030504040204" pitchFamily="34" charset="-120"/>
                <a:ea typeface="Microsoft JhengHei" panose="020B0604030504040204" pitchFamily="34" charset="-120"/>
                <a:cs typeface="Georgia"/>
                <a:sym typeface="Georgia"/>
              </a:rPr>
              <a:t>都是工單管理，但是為了紀錄成本，現場</a:t>
            </a:r>
            <a:r>
              <a:rPr lang="zh-TW" altLang="en-US" sz="2000" b="1" dirty="0">
                <a:solidFill>
                  <a:schemeClr val="tx1"/>
                </a:solidFill>
                <a:latin typeface="Microsoft JhengHei" panose="020B0604030504040204" pitchFamily="34" charset="-120"/>
                <a:ea typeface="Microsoft JhengHei" panose="020B0604030504040204" pitchFamily="34" charset="-120"/>
                <a:cs typeface="Georgia"/>
                <a:sym typeface="Georgia"/>
              </a:rPr>
              <a:t>作業</a:t>
            </a:r>
            <a:r>
              <a:rPr lang="zh-CN" altLang="en-US" sz="2000" b="1" dirty="0">
                <a:solidFill>
                  <a:schemeClr val="tx1"/>
                </a:solidFill>
                <a:latin typeface="Microsoft JhengHei" panose="020B0604030504040204" pitchFamily="34" charset="-120"/>
                <a:ea typeface="Microsoft JhengHei" panose="020B0604030504040204" pitchFamily="34" charset="-120"/>
                <a:cs typeface="Georgia"/>
                <a:sym typeface="Georgia"/>
              </a:rPr>
              <a:t>衍生很多的人工控管</a:t>
            </a:r>
            <a:r>
              <a:rPr lang="zh-TW" altLang="en-US" sz="2000" b="1" dirty="0">
                <a:solidFill>
                  <a:schemeClr val="tx1"/>
                </a:solidFill>
                <a:latin typeface="Microsoft JhengHei" panose="020B0604030504040204" pitchFamily="34" charset="-120"/>
                <a:ea typeface="Microsoft JhengHei" panose="020B0604030504040204" pitchFamily="34" charset="-120"/>
                <a:cs typeface="Georgia"/>
                <a:sym typeface="Georgia"/>
              </a:rPr>
              <a:t>的情況</a:t>
            </a:r>
            <a:r>
              <a:rPr lang="zh-CN" altLang="en-US" sz="2000" b="1" dirty="0">
                <a:solidFill>
                  <a:schemeClr val="tx1"/>
                </a:solidFill>
                <a:latin typeface="Microsoft JhengHei" panose="020B0604030504040204" pitchFamily="34" charset="-120"/>
                <a:ea typeface="Microsoft JhengHei" panose="020B0604030504040204" pitchFamily="34" charset="-120"/>
                <a:cs typeface="Georgia"/>
                <a:sym typeface="Georgia"/>
              </a:rPr>
              <a:t>，容易形成管理漏洞</a:t>
            </a:r>
            <a:endParaRPr sz="2000" b="1" dirty="0">
              <a:solidFill>
                <a:schemeClr val="tx1"/>
              </a:solidFill>
              <a:latin typeface="Microsoft JhengHei" panose="020B0604030504040204" pitchFamily="34" charset="-120"/>
              <a:ea typeface="Microsoft JhengHei" panose="020B0604030504040204" pitchFamily="34" charset="-120"/>
              <a:cs typeface="Georgia"/>
              <a:sym typeface="Georgia"/>
            </a:endParaRPr>
          </a:p>
        </p:txBody>
      </p:sp>
      <p:sp>
        <p:nvSpPr>
          <p:cNvPr id="1718" name="Google Shape;1718;p283"/>
          <p:cNvSpPr txBox="1"/>
          <p:nvPr/>
        </p:nvSpPr>
        <p:spPr>
          <a:xfrm>
            <a:off x="6156466" y="4869180"/>
            <a:ext cx="2648025" cy="102825"/>
          </a:xfrm>
          <a:prstGeom prst="rect">
            <a:avLst/>
          </a:prstGeom>
          <a:noFill/>
          <a:ln>
            <a:noFill/>
          </a:ln>
        </p:spPr>
        <p:txBody>
          <a:bodyPr spcFirstLastPara="1" wrap="square" lIns="0" tIns="0" rIns="0" bIns="0" anchor="b" anchorCtr="0">
            <a:noAutofit/>
          </a:bodyPr>
          <a:lstStyle/>
          <a:p>
            <a:pPr algn="r" defTabSz="685800">
              <a:buSzPts val="800"/>
            </a:pPr>
            <a:fld id="{00000000-1234-1234-1234-123412341234}" type="slidenum">
              <a:rPr lang="en-GB" sz="600"/>
              <a:pPr algn="r" defTabSz="685800">
                <a:buSzPts val="800"/>
              </a:pPr>
              <a:t>16</a:t>
            </a:fld>
            <a:endParaRPr sz="600"/>
          </a:p>
        </p:txBody>
      </p:sp>
      <p:sp>
        <p:nvSpPr>
          <p:cNvPr id="77" name="矩形 76">
            <a:extLst>
              <a:ext uri="{FF2B5EF4-FFF2-40B4-BE49-F238E27FC236}">
                <a16:creationId xmlns:a16="http://schemas.microsoft.com/office/drawing/2014/main" id="{8AB0B534-0286-4A4B-96F8-B0ED3EAF4A36}"/>
              </a:ext>
            </a:extLst>
          </p:cNvPr>
          <p:cNvSpPr/>
          <p:nvPr/>
        </p:nvSpPr>
        <p:spPr>
          <a:xfrm>
            <a:off x="858557" y="1065499"/>
            <a:ext cx="905191" cy="492825"/>
          </a:xfrm>
          <a:prstGeom prst="rect">
            <a:avLst/>
          </a:prstGeom>
          <a:solidFill>
            <a:schemeClr val="bg1"/>
          </a:solidFill>
          <a:ln w="12700">
            <a:solidFill>
              <a:schemeClr val="bg1">
                <a:lumMod val="75000"/>
              </a:schemeClr>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kumimoji="1" lang="zh-TW" altLang="en-US" dirty="0">
                <a:solidFill>
                  <a:schemeClr val="tx1"/>
                </a:solidFill>
                <a:latin typeface="Microsoft JhengHei" panose="020B0604030504040204" pitchFamily="34" charset="-120"/>
                <a:ea typeface="Microsoft JhengHei" panose="020B0604030504040204" pitchFamily="34" charset="-120"/>
              </a:rPr>
              <a:t>領料</a:t>
            </a:r>
          </a:p>
        </p:txBody>
      </p:sp>
      <p:sp>
        <p:nvSpPr>
          <p:cNvPr id="78" name="矩形 77">
            <a:extLst>
              <a:ext uri="{FF2B5EF4-FFF2-40B4-BE49-F238E27FC236}">
                <a16:creationId xmlns:a16="http://schemas.microsoft.com/office/drawing/2014/main" id="{256EA8CD-F93C-6F46-AF34-7970658A3E15}"/>
              </a:ext>
            </a:extLst>
          </p:cNvPr>
          <p:cNvSpPr/>
          <p:nvPr/>
        </p:nvSpPr>
        <p:spPr>
          <a:xfrm>
            <a:off x="2223853" y="1065498"/>
            <a:ext cx="905191" cy="492825"/>
          </a:xfrm>
          <a:prstGeom prst="rect">
            <a:avLst/>
          </a:prstGeom>
          <a:solidFill>
            <a:schemeClr val="bg1"/>
          </a:solidFill>
          <a:ln w="12700">
            <a:solidFill>
              <a:schemeClr val="bg1">
                <a:lumMod val="75000"/>
              </a:schemeClr>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kumimoji="1" lang="zh-TW" altLang="en-US" dirty="0">
                <a:solidFill>
                  <a:schemeClr val="tx1"/>
                </a:solidFill>
                <a:latin typeface="Microsoft JhengHei" panose="020B0604030504040204" pitchFamily="34" charset="-120"/>
                <a:ea typeface="Microsoft JhengHei" panose="020B0604030504040204" pitchFamily="34" charset="-120"/>
              </a:rPr>
              <a:t>製程開工</a:t>
            </a:r>
          </a:p>
        </p:txBody>
      </p:sp>
      <p:sp>
        <p:nvSpPr>
          <p:cNvPr id="79" name="矩形 78">
            <a:extLst>
              <a:ext uri="{FF2B5EF4-FFF2-40B4-BE49-F238E27FC236}">
                <a16:creationId xmlns:a16="http://schemas.microsoft.com/office/drawing/2014/main" id="{E2EEB4BC-32A4-894F-80C4-05E0AC6D1AE3}"/>
              </a:ext>
            </a:extLst>
          </p:cNvPr>
          <p:cNvSpPr/>
          <p:nvPr/>
        </p:nvSpPr>
        <p:spPr>
          <a:xfrm>
            <a:off x="3589148" y="1065497"/>
            <a:ext cx="905191" cy="492825"/>
          </a:xfrm>
          <a:prstGeom prst="rect">
            <a:avLst/>
          </a:prstGeom>
          <a:solidFill>
            <a:schemeClr val="bg1"/>
          </a:solidFill>
          <a:ln w="12700">
            <a:solidFill>
              <a:schemeClr val="bg1">
                <a:lumMod val="75000"/>
              </a:schemeClr>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kumimoji="1" lang="zh-CN" altLang="en-US" dirty="0">
                <a:solidFill>
                  <a:schemeClr val="tx1"/>
                </a:solidFill>
                <a:latin typeface="Microsoft JhengHei" panose="020B0604030504040204" pitchFamily="34" charset="-120"/>
                <a:ea typeface="Microsoft JhengHei" panose="020B0604030504040204" pitchFamily="34" charset="-120"/>
              </a:rPr>
              <a:t>分批上報</a:t>
            </a:r>
            <a:endParaRPr kumimoji="1" lang="zh-TW" altLang="en-US" dirty="0">
              <a:solidFill>
                <a:schemeClr val="tx1"/>
              </a:solidFill>
              <a:latin typeface="Microsoft JhengHei" panose="020B0604030504040204" pitchFamily="34" charset="-120"/>
              <a:ea typeface="Microsoft JhengHei" panose="020B0604030504040204" pitchFamily="34" charset="-120"/>
            </a:endParaRPr>
          </a:p>
        </p:txBody>
      </p:sp>
      <p:sp>
        <p:nvSpPr>
          <p:cNvPr id="80" name="向右箭號 79">
            <a:extLst>
              <a:ext uri="{FF2B5EF4-FFF2-40B4-BE49-F238E27FC236}">
                <a16:creationId xmlns:a16="http://schemas.microsoft.com/office/drawing/2014/main" id="{FC68FAFD-3D68-594A-9C8A-834EA280EC6A}"/>
              </a:ext>
            </a:extLst>
          </p:cNvPr>
          <p:cNvSpPr/>
          <p:nvPr/>
        </p:nvSpPr>
        <p:spPr>
          <a:xfrm>
            <a:off x="1828904" y="1282969"/>
            <a:ext cx="329791" cy="9058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1" name="向右箭號 80">
            <a:extLst>
              <a:ext uri="{FF2B5EF4-FFF2-40B4-BE49-F238E27FC236}">
                <a16:creationId xmlns:a16="http://schemas.microsoft.com/office/drawing/2014/main" id="{80BD402A-89F0-8146-9990-C4ACDA1B0380}"/>
              </a:ext>
            </a:extLst>
          </p:cNvPr>
          <p:cNvSpPr/>
          <p:nvPr/>
        </p:nvSpPr>
        <p:spPr>
          <a:xfrm>
            <a:off x="3182798" y="1282968"/>
            <a:ext cx="329791" cy="9058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2" name="矩形 81">
            <a:extLst>
              <a:ext uri="{FF2B5EF4-FFF2-40B4-BE49-F238E27FC236}">
                <a16:creationId xmlns:a16="http://schemas.microsoft.com/office/drawing/2014/main" id="{54D38E69-FEBE-6F43-B4C0-CBC5E12272BC}"/>
              </a:ext>
            </a:extLst>
          </p:cNvPr>
          <p:cNvSpPr/>
          <p:nvPr/>
        </p:nvSpPr>
        <p:spPr>
          <a:xfrm>
            <a:off x="4977248" y="1065497"/>
            <a:ext cx="905191" cy="492825"/>
          </a:xfrm>
          <a:prstGeom prst="rect">
            <a:avLst/>
          </a:prstGeom>
          <a:solidFill>
            <a:schemeClr val="bg1"/>
          </a:solidFill>
          <a:ln w="12700">
            <a:solidFill>
              <a:schemeClr val="bg1">
                <a:lumMod val="75000"/>
              </a:schemeClr>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kumimoji="1" lang="zh-CN" altLang="en-US" dirty="0">
                <a:solidFill>
                  <a:schemeClr val="tx1"/>
                </a:solidFill>
                <a:latin typeface="Microsoft JhengHei" panose="020B0604030504040204" pitchFamily="34" charset="-120"/>
                <a:ea typeface="Microsoft JhengHei" panose="020B0604030504040204" pitchFamily="34" charset="-120"/>
              </a:rPr>
              <a:t>生產結束</a:t>
            </a:r>
            <a:endParaRPr kumimoji="1" lang="zh-TW" altLang="en-US" dirty="0">
              <a:solidFill>
                <a:schemeClr val="tx1"/>
              </a:solidFill>
              <a:latin typeface="Microsoft JhengHei" panose="020B0604030504040204" pitchFamily="34" charset="-120"/>
              <a:ea typeface="Microsoft JhengHei" panose="020B0604030504040204" pitchFamily="34" charset="-120"/>
            </a:endParaRPr>
          </a:p>
        </p:txBody>
      </p:sp>
      <p:sp>
        <p:nvSpPr>
          <p:cNvPr id="83" name="向右箭號 82">
            <a:extLst>
              <a:ext uri="{FF2B5EF4-FFF2-40B4-BE49-F238E27FC236}">
                <a16:creationId xmlns:a16="http://schemas.microsoft.com/office/drawing/2014/main" id="{7ABED793-A2B0-9942-8D11-D6139CCAD8FB}"/>
              </a:ext>
            </a:extLst>
          </p:cNvPr>
          <p:cNvSpPr/>
          <p:nvPr/>
        </p:nvSpPr>
        <p:spPr>
          <a:xfrm>
            <a:off x="4570897" y="1282968"/>
            <a:ext cx="329791" cy="9058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5" name="矩形 84">
            <a:extLst>
              <a:ext uri="{FF2B5EF4-FFF2-40B4-BE49-F238E27FC236}">
                <a16:creationId xmlns:a16="http://schemas.microsoft.com/office/drawing/2014/main" id="{1E5FD87D-06A4-E347-AA7F-AE3C6C682E3B}"/>
              </a:ext>
            </a:extLst>
          </p:cNvPr>
          <p:cNvSpPr/>
          <p:nvPr/>
        </p:nvSpPr>
        <p:spPr>
          <a:xfrm>
            <a:off x="6365347" y="1065497"/>
            <a:ext cx="905191" cy="492825"/>
          </a:xfrm>
          <a:prstGeom prst="rect">
            <a:avLst/>
          </a:prstGeom>
          <a:solidFill>
            <a:schemeClr val="bg1"/>
          </a:solidFill>
          <a:ln w="12700">
            <a:solidFill>
              <a:schemeClr val="bg1">
                <a:lumMod val="75000"/>
              </a:schemeClr>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kumimoji="1" lang="zh-CN" altLang="en-US" dirty="0">
                <a:solidFill>
                  <a:schemeClr val="tx1"/>
                </a:solidFill>
                <a:latin typeface="Microsoft JhengHei" panose="020B0604030504040204" pitchFamily="34" charset="-120"/>
                <a:ea typeface="Microsoft JhengHei" panose="020B0604030504040204" pitchFamily="34" charset="-120"/>
              </a:rPr>
              <a:t>分批入庫</a:t>
            </a:r>
            <a:endParaRPr kumimoji="1" lang="zh-TW" altLang="en-US" dirty="0">
              <a:solidFill>
                <a:schemeClr val="tx1"/>
              </a:solidFill>
              <a:latin typeface="Microsoft JhengHei" panose="020B0604030504040204" pitchFamily="34" charset="-120"/>
              <a:ea typeface="Microsoft JhengHei" panose="020B0604030504040204" pitchFamily="34" charset="-120"/>
            </a:endParaRPr>
          </a:p>
        </p:txBody>
      </p:sp>
      <p:sp>
        <p:nvSpPr>
          <p:cNvPr id="86" name="向右箭號 85">
            <a:extLst>
              <a:ext uri="{FF2B5EF4-FFF2-40B4-BE49-F238E27FC236}">
                <a16:creationId xmlns:a16="http://schemas.microsoft.com/office/drawing/2014/main" id="{0BDA8138-D50B-9241-9FDF-ADB0471451DA}"/>
              </a:ext>
            </a:extLst>
          </p:cNvPr>
          <p:cNvSpPr/>
          <p:nvPr/>
        </p:nvSpPr>
        <p:spPr>
          <a:xfrm>
            <a:off x="5958997" y="1282968"/>
            <a:ext cx="329791" cy="9058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0" name="矩形 89">
            <a:extLst>
              <a:ext uri="{FF2B5EF4-FFF2-40B4-BE49-F238E27FC236}">
                <a16:creationId xmlns:a16="http://schemas.microsoft.com/office/drawing/2014/main" id="{CB7E71FE-45B3-2542-9A29-9CDC221BF8E3}"/>
              </a:ext>
            </a:extLst>
          </p:cNvPr>
          <p:cNvSpPr/>
          <p:nvPr/>
        </p:nvSpPr>
        <p:spPr>
          <a:xfrm>
            <a:off x="7753447" y="1065497"/>
            <a:ext cx="905191" cy="492825"/>
          </a:xfrm>
          <a:prstGeom prst="rect">
            <a:avLst/>
          </a:prstGeom>
          <a:solidFill>
            <a:schemeClr val="bg1"/>
          </a:solidFill>
          <a:ln w="12700">
            <a:solidFill>
              <a:schemeClr val="bg1">
                <a:lumMod val="75000"/>
              </a:schemeClr>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r>
              <a:rPr kumimoji="1" lang="zh-CN" altLang="en-US" dirty="0">
                <a:solidFill>
                  <a:schemeClr val="tx1"/>
                </a:solidFill>
                <a:latin typeface="Microsoft JhengHei" panose="020B0604030504040204" pitchFamily="34" charset="-120"/>
                <a:ea typeface="Microsoft JhengHei" panose="020B0604030504040204" pitchFamily="34" charset="-120"/>
              </a:rPr>
              <a:t>工單關閉</a:t>
            </a:r>
            <a:endParaRPr kumimoji="1" lang="zh-TW" altLang="en-US" dirty="0">
              <a:solidFill>
                <a:schemeClr val="tx1"/>
              </a:solidFill>
              <a:latin typeface="Microsoft JhengHei" panose="020B0604030504040204" pitchFamily="34" charset="-120"/>
              <a:ea typeface="Microsoft JhengHei" panose="020B0604030504040204" pitchFamily="34" charset="-120"/>
            </a:endParaRPr>
          </a:p>
        </p:txBody>
      </p:sp>
      <p:sp>
        <p:nvSpPr>
          <p:cNvPr id="91" name="向右箭號 90">
            <a:extLst>
              <a:ext uri="{FF2B5EF4-FFF2-40B4-BE49-F238E27FC236}">
                <a16:creationId xmlns:a16="http://schemas.microsoft.com/office/drawing/2014/main" id="{31B0F824-9B3B-C042-BE9E-67AC54D030C7}"/>
              </a:ext>
            </a:extLst>
          </p:cNvPr>
          <p:cNvSpPr/>
          <p:nvPr/>
        </p:nvSpPr>
        <p:spPr>
          <a:xfrm>
            <a:off x="7347097" y="1282968"/>
            <a:ext cx="329791" cy="9058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三角形 11">
            <a:extLst>
              <a:ext uri="{FF2B5EF4-FFF2-40B4-BE49-F238E27FC236}">
                <a16:creationId xmlns:a16="http://schemas.microsoft.com/office/drawing/2014/main" id="{97100674-C361-DB4E-8C9B-E9687574BD21}"/>
              </a:ext>
            </a:extLst>
          </p:cNvPr>
          <p:cNvSpPr/>
          <p:nvPr/>
        </p:nvSpPr>
        <p:spPr>
          <a:xfrm rot="16200000">
            <a:off x="5285431" y="1827920"/>
            <a:ext cx="207998" cy="193779"/>
          </a:xfrm>
          <a:prstGeom prst="triangl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5" name="群組 24">
            <a:extLst>
              <a:ext uri="{FF2B5EF4-FFF2-40B4-BE49-F238E27FC236}">
                <a16:creationId xmlns:a16="http://schemas.microsoft.com/office/drawing/2014/main" id="{8D9180BD-66E0-DF47-AA05-9D6DC1F61029}"/>
              </a:ext>
            </a:extLst>
          </p:cNvPr>
          <p:cNvGrpSpPr/>
          <p:nvPr/>
        </p:nvGrpSpPr>
        <p:grpSpPr>
          <a:xfrm>
            <a:off x="106745" y="2750642"/>
            <a:ext cx="8564680" cy="307777"/>
            <a:chOff x="106745" y="2750642"/>
            <a:chExt cx="8564680" cy="307777"/>
          </a:xfrm>
        </p:grpSpPr>
        <p:sp>
          <p:nvSpPr>
            <p:cNvPr id="103" name="矩形 102">
              <a:extLst>
                <a:ext uri="{FF2B5EF4-FFF2-40B4-BE49-F238E27FC236}">
                  <a16:creationId xmlns:a16="http://schemas.microsoft.com/office/drawing/2014/main" id="{F3A53BE7-5D36-8A41-B376-12016ED942E4}"/>
                </a:ext>
              </a:extLst>
            </p:cNvPr>
            <p:cNvSpPr/>
            <p:nvPr/>
          </p:nvSpPr>
          <p:spPr>
            <a:xfrm>
              <a:off x="436357" y="2750642"/>
              <a:ext cx="8235068" cy="276999"/>
            </a:xfrm>
            <a:prstGeom prst="rect">
              <a:avLst/>
            </a:prstGeom>
            <a:solidFill>
              <a:schemeClr val="accent4">
                <a:lumMod val="75000"/>
              </a:schemeClr>
            </a:solidFill>
          </p:spPr>
          <p:txBody>
            <a:bodyPr wrap="square">
              <a:spAutoFit/>
            </a:bodyPr>
            <a:lstStyle/>
            <a:p>
              <a:r>
                <a:rPr lang="zh-TW" altLang="en-US" sz="1200" dirty="0">
                  <a:solidFill>
                    <a:schemeClr val="bg1"/>
                  </a:solidFill>
                </a:rPr>
                <a:t>領到工單會多次（補料）或是多領，退料麻煩執行常不確實，多見於製造部擁有沒紀錄的小倉庫</a:t>
              </a:r>
            </a:p>
          </p:txBody>
        </p:sp>
        <p:grpSp>
          <p:nvGrpSpPr>
            <p:cNvPr id="104" name="Google Shape;3418;p486">
              <a:extLst>
                <a:ext uri="{FF2B5EF4-FFF2-40B4-BE49-F238E27FC236}">
                  <a16:creationId xmlns:a16="http://schemas.microsoft.com/office/drawing/2014/main" id="{10412871-A66B-2143-9ED0-8D02E21BD210}"/>
                </a:ext>
              </a:extLst>
            </p:cNvPr>
            <p:cNvGrpSpPr/>
            <p:nvPr/>
          </p:nvGrpSpPr>
          <p:grpSpPr>
            <a:xfrm>
              <a:off x="106745" y="2750642"/>
              <a:ext cx="329611" cy="307777"/>
              <a:chOff x="1883950" y="2257750"/>
              <a:chExt cx="401400" cy="401400"/>
            </a:xfrm>
          </p:grpSpPr>
          <p:sp>
            <p:nvSpPr>
              <p:cNvPr id="105" name="Google Shape;3419;p486">
                <a:extLst>
                  <a:ext uri="{FF2B5EF4-FFF2-40B4-BE49-F238E27FC236}">
                    <a16:creationId xmlns:a16="http://schemas.microsoft.com/office/drawing/2014/main" id="{AAA85962-5E33-4E4F-B1B4-32CE8C258DC4}"/>
                  </a:ext>
                </a:extLst>
              </p:cNvPr>
              <p:cNvSpPr/>
              <p:nvPr/>
            </p:nvSpPr>
            <p:spPr>
              <a:xfrm>
                <a:off x="1883950" y="2257750"/>
                <a:ext cx="401400" cy="40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20;p486">
                <a:extLst>
                  <a:ext uri="{FF2B5EF4-FFF2-40B4-BE49-F238E27FC236}">
                    <a16:creationId xmlns:a16="http://schemas.microsoft.com/office/drawing/2014/main" id="{71CF3109-D549-4446-A6E2-E729127D3EE5}"/>
                  </a:ext>
                </a:extLst>
              </p:cNvPr>
              <p:cNvSpPr/>
              <p:nvPr/>
            </p:nvSpPr>
            <p:spPr>
              <a:xfrm>
                <a:off x="1963147" y="2341282"/>
                <a:ext cx="243016" cy="234338"/>
              </a:xfrm>
              <a:custGeom>
                <a:avLst/>
                <a:gdLst/>
                <a:ahLst/>
                <a:cxnLst/>
                <a:rect l="l" t="t" r="r" b="b"/>
                <a:pathLst>
                  <a:path w="200" h="194" extrusionOk="0">
                    <a:moveTo>
                      <a:pt x="130" y="0"/>
                    </a:moveTo>
                    <a:cubicBezTo>
                      <a:pt x="128" y="0"/>
                      <a:pt x="125" y="0"/>
                      <a:pt x="124" y="2"/>
                    </a:cubicBezTo>
                    <a:cubicBezTo>
                      <a:pt x="110" y="16"/>
                      <a:pt x="110" y="16"/>
                      <a:pt x="110" y="16"/>
                    </a:cubicBezTo>
                    <a:cubicBezTo>
                      <a:pt x="107" y="16"/>
                      <a:pt x="104" y="15"/>
                      <a:pt x="100" y="15"/>
                    </a:cubicBezTo>
                    <a:cubicBezTo>
                      <a:pt x="96" y="15"/>
                      <a:pt x="93" y="16"/>
                      <a:pt x="90" y="16"/>
                    </a:cubicBezTo>
                    <a:cubicBezTo>
                      <a:pt x="76" y="2"/>
                      <a:pt x="76" y="2"/>
                      <a:pt x="76" y="2"/>
                    </a:cubicBezTo>
                    <a:cubicBezTo>
                      <a:pt x="75" y="0"/>
                      <a:pt x="72" y="0"/>
                      <a:pt x="70" y="0"/>
                    </a:cubicBezTo>
                    <a:cubicBezTo>
                      <a:pt x="69" y="0"/>
                      <a:pt x="67" y="0"/>
                      <a:pt x="66" y="1"/>
                    </a:cubicBezTo>
                    <a:cubicBezTo>
                      <a:pt x="34" y="19"/>
                      <a:pt x="34" y="19"/>
                      <a:pt x="34" y="19"/>
                    </a:cubicBezTo>
                    <a:cubicBezTo>
                      <a:pt x="31" y="21"/>
                      <a:pt x="29" y="25"/>
                      <a:pt x="30" y="29"/>
                    </a:cubicBezTo>
                    <a:cubicBezTo>
                      <a:pt x="35" y="47"/>
                      <a:pt x="35" y="47"/>
                      <a:pt x="35" y="47"/>
                    </a:cubicBezTo>
                    <a:cubicBezTo>
                      <a:pt x="31" y="53"/>
                      <a:pt x="28" y="59"/>
                      <a:pt x="25" y="65"/>
                    </a:cubicBezTo>
                    <a:cubicBezTo>
                      <a:pt x="6" y="70"/>
                      <a:pt x="6" y="70"/>
                      <a:pt x="6" y="70"/>
                    </a:cubicBezTo>
                    <a:cubicBezTo>
                      <a:pt x="3" y="71"/>
                      <a:pt x="0" y="74"/>
                      <a:pt x="0" y="78"/>
                    </a:cubicBezTo>
                    <a:cubicBezTo>
                      <a:pt x="0" y="115"/>
                      <a:pt x="0" y="115"/>
                      <a:pt x="0" y="115"/>
                    </a:cubicBezTo>
                    <a:cubicBezTo>
                      <a:pt x="0" y="119"/>
                      <a:pt x="3" y="122"/>
                      <a:pt x="6" y="123"/>
                    </a:cubicBezTo>
                    <a:cubicBezTo>
                      <a:pt x="25" y="128"/>
                      <a:pt x="25" y="128"/>
                      <a:pt x="25" y="128"/>
                    </a:cubicBezTo>
                    <a:cubicBezTo>
                      <a:pt x="28" y="134"/>
                      <a:pt x="31" y="140"/>
                      <a:pt x="35" y="146"/>
                    </a:cubicBezTo>
                    <a:cubicBezTo>
                      <a:pt x="30" y="164"/>
                      <a:pt x="30" y="164"/>
                      <a:pt x="30" y="164"/>
                    </a:cubicBezTo>
                    <a:cubicBezTo>
                      <a:pt x="29" y="168"/>
                      <a:pt x="31" y="172"/>
                      <a:pt x="34" y="174"/>
                    </a:cubicBezTo>
                    <a:cubicBezTo>
                      <a:pt x="66" y="192"/>
                      <a:pt x="66" y="192"/>
                      <a:pt x="66" y="192"/>
                    </a:cubicBezTo>
                    <a:cubicBezTo>
                      <a:pt x="67" y="193"/>
                      <a:pt x="69" y="194"/>
                      <a:pt x="70" y="194"/>
                    </a:cubicBezTo>
                    <a:cubicBezTo>
                      <a:pt x="72" y="194"/>
                      <a:pt x="75" y="193"/>
                      <a:pt x="76" y="191"/>
                    </a:cubicBezTo>
                    <a:cubicBezTo>
                      <a:pt x="90" y="177"/>
                      <a:pt x="90" y="177"/>
                      <a:pt x="90" y="177"/>
                    </a:cubicBezTo>
                    <a:cubicBezTo>
                      <a:pt x="93" y="177"/>
                      <a:pt x="96" y="178"/>
                      <a:pt x="100" y="178"/>
                    </a:cubicBezTo>
                    <a:cubicBezTo>
                      <a:pt x="104" y="178"/>
                      <a:pt x="107" y="177"/>
                      <a:pt x="110" y="177"/>
                    </a:cubicBezTo>
                    <a:cubicBezTo>
                      <a:pt x="124" y="191"/>
                      <a:pt x="124" y="191"/>
                      <a:pt x="124" y="191"/>
                    </a:cubicBezTo>
                    <a:cubicBezTo>
                      <a:pt x="125" y="193"/>
                      <a:pt x="128" y="194"/>
                      <a:pt x="130" y="194"/>
                    </a:cubicBezTo>
                    <a:cubicBezTo>
                      <a:pt x="131" y="194"/>
                      <a:pt x="133" y="193"/>
                      <a:pt x="134" y="192"/>
                    </a:cubicBezTo>
                    <a:cubicBezTo>
                      <a:pt x="166" y="174"/>
                      <a:pt x="166" y="174"/>
                      <a:pt x="166" y="174"/>
                    </a:cubicBezTo>
                    <a:cubicBezTo>
                      <a:pt x="169" y="172"/>
                      <a:pt x="171" y="168"/>
                      <a:pt x="170" y="164"/>
                    </a:cubicBezTo>
                    <a:cubicBezTo>
                      <a:pt x="165" y="146"/>
                      <a:pt x="165" y="146"/>
                      <a:pt x="165" y="146"/>
                    </a:cubicBezTo>
                    <a:cubicBezTo>
                      <a:pt x="169" y="140"/>
                      <a:pt x="172" y="134"/>
                      <a:pt x="175" y="128"/>
                    </a:cubicBezTo>
                    <a:cubicBezTo>
                      <a:pt x="194" y="123"/>
                      <a:pt x="194" y="123"/>
                      <a:pt x="194" y="123"/>
                    </a:cubicBezTo>
                    <a:cubicBezTo>
                      <a:pt x="197" y="122"/>
                      <a:pt x="200" y="119"/>
                      <a:pt x="200" y="115"/>
                    </a:cubicBezTo>
                    <a:cubicBezTo>
                      <a:pt x="200" y="78"/>
                      <a:pt x="200" y="78"/>
                      <a:pt x="200" y="78"/>
                    </a:cubicBezTo>
                    <a:cubicBezTo>
                      <a:pt x="200" y="74"/>
                      <a:pt x="197" y="71"/>
                      <a:pt x="194" y="70"/>
                    </a:cubicBezTo>
                    <a:cubicBezTo>
                      <a:pt x="175" y="65"/>
                      <a:pt x="175" y="65"/>
                      <a:pt x="175" y="65"/>
                    </a:cubicBezTo>
                    <a:cubicBezTo>
                      <a:pt x="172" y="59"/>
                      <a:pt x="169" y="53"/>
                      <a:pt x="165" y="47"/>
                    </a:cubicBezTo>
                    <a:cubicBezTo>
                      <a:pt x="170" y="29"/>
                      <a:pt x="170" y="29"/>
                      <a:pt x="170" y="29"/>
                    </a:cubicBezTo>
                    <a:cubicBezTo>
                      <a:pt x="171" y="25"/>
                      <a:pt x="169" y="21"/>
                      <a:pt x="166" y="19"/>
                    </a:cubicBezTo>
                    <a:cubicBezTo>
                      <a:pt x="134" y="1"/>
                      <a:pt x="134" y="1"/>
                      <a:pt x="134" y="1"/>
                    </a:cubicBezTo>
                    <a:cubicBezTo>
                      <a:pt x="133" y="0"/>
                      <a:pt x="131" y="0"/>
                      <a:pt x="130" y="0"/>
                    </a:cubicBezTo>
                    <a:close/>
                    <a:moveTo>
                      <a:pt x="131" y="13"/>
                    </a:moveTo>
                    <a:cubicBezTo>
                      <a:pt x="157" y="28"/>
                      <a:pt x="157" y="28"/>
                      <a:pt x="157" y="28"/>
                    </a:cubicBezTo>
                    <a:cubicBezTo>
                      <a:pt x="152" y="44"/>
                      <a:pt x="152" y="44"/>
                      <a:pt x="152" y="44"/>
                    </a:cubicBezTo>
                    <a:cubicBezTo>
                      <a:pt x="151" y="50"/>
                      <a:pt x="151" y="50"/>
                      <a:pt x="151" y="50"/>
                    </a:cubicBezTo>
                    <a:cubicBezTo>
                      <a:pt x="155" y="55"/>
                      <a:pt x="155" y="55"/>
                      <a:pt x="155" y="55"/>
                    </a:cubicBezTo>
                    <a:cubicBezTo>
                      <a:pt x="158" y="60"/>
                      <a:pt x="161" y="65"/>
                      <a:pt x="163" y="70"/>
                    </a:cubicBezTo>
                    <a:cubicBezTo>
                      <a:pt x="166" y="76"/>
                      <a:pt x="166" y="76"/>
                      <a:pt x="166" y="76"/>
                    </a:cubicBezTo>
                    <a:cubicBezTo>
                      <a:pt x="172" y="77"/>
                      <a:pt x="172" y="77"/>
                      <a:pt x="172" y="77"/>
                    </a:cubicBezTo>
                    <a:cubicBezTo>
                      <a:pt x="188" y="81"/>
                      <a:pt x="188" y="81"/>
                      <a:pt x="188" y="81"/>
                    </a:cubicBezTo>
                    <a:cubicBezTo>
                      <a:pt x="188" y="112"/>
                      <a:pt x="188" y="112"/>
                      <a:pt x="188" y="112"/>
                    </a:cubicBezTo>
                    <a:cubicBezTo>
                      <a:pt x="172" y="116"/>
                      <a:pt x="172" y="116"/>
                      <a:pt x="172" y="116"/>
                    </a:cubicBezTo>
                    <a:cubicBezTo>
                      <a:pt x="166" y="117"/>
                      <a:pt x="166" y="117"/>
                      <a:pt x="166" y="117"/>
                    </a:cubicBezTo>
                    <a:cubicBezTo>
                      <a:pt x="163" y="123"/>
                      <a:pt x="163" y="123"/>
                      <a:pt x="163" y="123"/>
                    </a:cubicBezTo>
                    <a:cubicBezTo>
                      <a:pt x="161" y="128"/>
                      <a:pt x="158" y="133"/>
                      <a:pt x="155" y="138"/>
                    </a:cubicBezTo>
                    <a:cubicBezTo>
                      <a:pt x="151" y="143"/>
                      <a:pt x="151" y="143"/>
                      <a:pt x="151" y="143"/>
                    </a:cubicBezTo>
                    <a:cubicBezTo>
                      <a:pt x="152" y="149"/>
                      <a:pt x="152" y="149"/>
                      <a:pt x="152" y="149"/>
                    </a:cubicBezTo>
                    <a:cubicBezTo>
                      <a:pt x="157" y="165"/>
                      <a:pt x="157" y="165"/>
                      <a:pt x="157" y="165"/>
                    </a:cubicBezTo>
                    <a:cubicBezTo>
                      <a:pt x="131" y="180"/>
                      <a:pt x="131" y="180"/>
                      <a:pt x="131" y="180"/>
                    </a:cubicBezTo>
                    <a:cubicBezTo>
                      <a:pt x="119" y="168"/>
                      <a:pt x="119" y="168"/>
                      <a:pt x="119" y="168"/>
                    </a:cubicBezTo>
                    <a:cubicBezTo>
                      <a:pt x="115" y="164"/>
                      <a:pt x="115" y="164"/>
                      <a:pt x="115" y="164"/>
                    </a:cubicBezTo>
                    <a:cubicBezTo>
                      <a:pt x="109" y="165"/>
                      <a:pt x="109" y="165"/>
                      <a:pt x="109" y="165"/>
                    </a:cubicBezTo>
                    <a:cubicBezTo>
                      <a:pt x="105" y="165"/>
                      <a:pt x="103" y="165"/>
                      <a:pt x="100" y="165"/>
                    </a:cubicBezTo>
                    <a:cubicBezTo>
                      <a:pt x="97" y="165"/>
                      <a:pt x="95" y="165"/>
                      <a:pt x="91" y="165"/>
                    </a:cubicBezTo>
                    <a:cubicBezTo>
                      <a:pt x="85" y="164"/>
                      <a:pt x="85" y="164"/>
                      <a:pt x="85" y="164"/>
                    </a:cubicBezTo>
                    <a:cubicBezTo>
                      <a:pt x="81" y="168"/>
                      <a:pt x="81" y="168"/>
                      <a:pt x="81" y="168"/>
                    </a:cubicBezTo>
                    <a:cubicBezTo>
                      <a:pt x="69" y="180"/>
                      <a:pt x="69" y="180"/>
                      <a:pt x="69" y="180"/>
                    </a:cubicBezTo>
                    <a:cubicBezTo>
                      <a:pt x="43" y="165"/>
                      <a:pt x="43" y="165"/>
                      <a:pt x="43" y="165"/>
                    </a:cubicBezTo>
                    <a:cubicBezTo>
                      <a:pt x="47" y="149"/>
                      <a:pt x="47" y="149"/>
                      <a:pt x="47" y="149"/>
                    </a:cubicBezTo>
                    <a:cubicBezTo>
                      <a:pt x="49" y="143"/>
                      <a:pt x="49" y="143"/>
                      <a:pt x="49" y="143"/>
                    </a:cubicBezTo>
                    <a:cubicBezTo>
                      <a:pt x="45" y="138"/>
                      <a:pt x="45" y="138"/>
                      <a:pt x="45" y="138"/>
                    </a:cubicBezTo>
                    <a:cubicBezTo>
                      <a:pt x="42" y="133"/>
                      <a:pt x="39" y="128"/>
                      <a:pt x="37" y="123"/>
                    </a:cubicBezTo>
                    <a:cubicBezTo>
                      <a:pt x="34" y="117"/>
                      <a:pt x="34" y="117"/>
                      <a:pt x="34" y="117"/>
                    </a:cubicBezTo>
                    <a:cubicBezTo>
                      <a:pt x="28" y="116"/>
                      <a:pt x="28" y="116"/>
                      <a:pt x="28" y="116"/>
                    </a:cubicBezTo>
                    <a:cubicBezTo>
                      <a:pt x="12" y="112"/>
                      <a:pt x="12" y="112"/>
                      <a:pt x="12" y="112"/>
                    </a:cubicBezTo>
                    <a:cubicBezTo>
                      <a:pt x="12" y="81"/>
                      <a:pt x="12" y="81"/>
                      <a:pt x="12" y="81"/>
                    </a:cubicBezTo>
                    <a:cubicBezTo>
                      <a:pt x="28" y="77"/>
                      <a:pt x="28" y="77"/>
                      <a:pt x="28" y="77"/>
                    </a:cubicBezTo>
                    <a:cubicBezTo>
                      <a:pt x="34" y="76"/>
                      <a:pt x="34" y="76"/>
                      <a:pt x="34" y="76"/>
                    </a:cubicBezTo>
                    <a:cubicBezTo>
                      <a:pt x="37" y="70"/>
                      <a:pt x="37" y="70"/>
                      <a:pt x="37" y="70"/>
                    </a:cubicBezTo>
                    <a:cubicBezTo>
                      <a:pt x="39" y="65"/>
                      <a:pt x="42" y="60"/>
                      <a:pt x="45" y="55"/>
                    </a:cubicBezTo>
                    <a:cubicBezTo>
                      <a:pt x="49" y="50"/>
                      <a:pt x="49" y="50"/>
                      <a:pt x="49" y="50"/>
                    </a:cubicBezTo>
                    <a:cubicBezTo>
                      <a:pt x="47" y="44"/>
                      <a:pt x="47" y="44"/>
                      <a:pt x="47" y="44"/>
                    </a:cubicBezTo>
                    <a:cubicBezTo>
                      <a:pt x="43" y="28"/>
                      <a:pt x="43" y="28"/>
                      <a:pt x="43" y="28"/>
                    </a:cubicBezTo>
                    <a:cubicBezTo>
                      <a:pt x="69" y="13"/>
                      <a:pt x="69" y="13"/>
                      <a:pt x="69" y="13"/>
                    </a:cubicBezTo>
                    <a:cubicBezTo>
                      <a:pt x="81" y="25"/>
                      <a:pt x="81" y="25"/>
                      <a:pt x="81" y="25"/>
                    </a:cubicBezTo>
                    <a:cubicBezTo>
                      <a:pt x="85" y="29"/>
                      <a:pt x="85" y="29"/>
                      <a:pt x="85" y="29"/>
                    </a:cubicBezTo>
                    <a:cubicBezTo>
                      <a:pt x="91" y="28"/>
                      <a:pt x="91" y="28"/>
                      <a:pt x="91" y="28"/>
                    </a:cubicBezTo>
                    <a:cubicBezTo>
                      <a:pt x="95" y="28"/>
                      <a:pt x="97" y="28"/>
                      <a:pt x="100" y="28"/>
                    </a:cubicBezTo>
                    <a:cubicBezTo>
                      <a:pt x="103" y="28"/>
                      <a:pt x="105" y="28"/>
                      <a:pt x="109" y="28"/>
                    </a:cubicBezTo>
                    <a:cubicBezTo>
                      <a:pt x="115" y="29"/>
                      <a:pt x="115" y="29"/>
                      <a:pt x="115" y="29"/>
                    </a:cubicBezTo>
                    <a:cubicBezTo>
                      <a:pt x="119" y="25"/>
                      <a:pt x="119" y="25"/>
                      <a:pt x="119" y="25"/>
                    </a:cubicBezTo>
                    <a:lnTo>
                      <a:pt x="131" y="13"/>
                    </a:lnTo>
                    <a:close/>
                    <a:moveTo>
                      <a:pt x="100" y="128"/>
                    </a:moveTo>
                    <a:cubicBezTo>
                      <a:pt x="83" y="128"/>
                      <a:pt x="69" y="114"/>
                      <a:pt x="69" y="97"/>
                    </a:cubicBezTo>
                    <a:cubicBezTo>
                      <a:pt x="69" y="79"/>
                      <a:pt x="83" y="65"/>
                      <a:pt x="100" y="65"/>
                    </a:cubicBezTo>
                    <a:cubicBezTo>
                      <a:pt x="117" y="65"/>
                      <a:pt x="131" y="79"/>
                      <a:pt x="131" y="97"/>
                    </a:cubicBezTo>
                    <a:cubicBezTo>
                      <a:pt x="131" y="114"/>
                      <a:pt x="117" y="128"/>
                      <a:pt x="100" y="128"/>
                    </a:cubicBezTo>
                    <a:close/>
                    <a:moveTo>
                      <a:pt x="100" y="78"/>
                    </a:moveTo>
                    <a:cubicBezTo>
                      <a:pt x="90" y="78"/>
                      <a:pt x="81" y="86"/>
                      <a:pt x="81" y="97"/>
                    </a:cubicBezTo>
                    <a:cubicBezTo>
                      <a:pt x="81" y="107"/>
                      <a:pt x="90" y="115"/>
                      <a:pt x="100" y="115"/>
                    </a:cubicBezTo>
                    <a:cubicBezTo>
                      <a:pt x="110" y="115"/>
                      <a:pt x="119" y="107"/>
                      <a:pt x="119" y="97"/>
                    </a:cubicBezTo>
                    <a:cubicBezTo>
                      <a:pt x="119" y="86"/>
                      <a:pt x="110" y="78"/>
                      <a:pt x="100" y="78"/>
                    </a:cubicBezTo>
                    <a:close/>
                  </a:path>
                </a:pathLst>
              </a:custGeom>
              <a:solidFill>
                <a:schemeClr val="dk2"/>
              </a:solidFill>
              <a:ln>
                <a:solidFill>
                  <a:srgbClr val="FF000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7" name="群組 26">
            <a:extLst>
              <a:ext uri="{FF2B5EF4-FFF2-40B4-BE49-F238E27FC236}">
                <a16:creationId xmlns:a16="http://schemas.microsoft.com/office/drawing/2014/main" id="{2DC26CD0-3A87-9848-9827-DCC5B26E20D6}"/>
              </a:ext>
            </a:extLst>
          </p:cNvPr>
          <p:cNvGrpSpPr/>
          <p:nvPr/>
        </p:nvGrpSpPr>
        <p:grpSpPr>
          <a:xfrm>
            <a:off x="106744" y="3168710"/>
            <a:ext cx="8564681" cy="307777"/>
            <a:chOff x="106744" y="3168710"/>
            <a:chExt cx="8564681" cy="307777"/>
          </a:xfrm>
        </p:grpSpPr>
        <p:sp>
          <p:nvSpPr>
            <p:cNvPr id="112" name="矩形 111">
              <a:extLst>
                <a:ext uri="{FF2B5EF4-FFF2-40B4-BE49-F238E27FC236}">
                  <a16:creationId xmlns:a16="http://schemas.microsoft.com/office/drawing/2014/main" id="{BFD8A342-36E7-4C4A-83AC-E769D82EC0A6}"/>
                </a:ext>
              </a:extLst>
            </p:cNvPr>
            <p:cNvSpPr/>
            <p:nvPr/>
          </p:nvSpPr>
          <p:spPr>
            <a:xfrm>
              <a:off x="436356" y="3168710"/>
              <a:ext cx="8235069" cy="276999"/>
            </a:xfrm>
            <a:prstGeom prst="rect">
              <a:avLst/>
            </a:prstGeom>
            <a:solidFill>
              <a:schemeClr val="accent4">
                <a:lumMod val="75000"/>
              </a:schemeClr>
            </a:solidFill>
          </p:spPr>
          <p:txBody>
            <a:bodyPr wrap="square">
              <a:spAutoFit/>
            </a:bodyPr>
            <a:lstStyle/>
            <a:p>
              <a:r>
                <a:rPr lang="zh-TW" altLang="en-US" sz="1200" dirty="0">
                  <a:solidFill>
                    <a:schemeClr val="bg1"/>
                  </a:solidFill>
                </a:rPr>
                <a:t>不受管理線邊倉易成為管理漏洞，導致現場發生混料、用錯料導致品質問題</a:t>
              </a:r>
            </a:p>
          </p:txBody>
        </p:sp>
        <p:grpSp>
          <p:nvGrpSpPr>
            <p:cNvPr id="113" name="Google Shape;3418;p486">
              <a:extLst>
                <a:ext uri="{FF2B5EF4-FFF2-40B4-BE49-F238E27FC236}">
                  <a16:creationId xmlns:a16="http://schemas.microsoft.com/office/drawing/2014/main" id="{DA2C8472-E347-6342-BA96-7939AB4AD40A}"/>
                </a:ext>
              </a:extLst>
            </p:cNvPr>
            <p:cNvGrpSpPr/>
            <p:nvPr/>
          </p:nvGrpSpPr>
          <p:grpSpPr>
            <a:xfrm>
              <a:off x="106744" y="3168710"/>
              <a:ext cx="329611" cy="307777"/>
              <a:chOff x="1883950" y="2257750"/>
              <a:chExt cx="401400" cy="401400"/>
            </a:xfrm>
          </p:grpSpPr>
          <p:sp>
            <p:nvSpPr>
              <p:cNvPr id="114" name="Google Shape;3419;p486">
                <a:extLst>
                  <a:ext uri="{FF2B5EF4-FFF2-40B4-BE49-F238E27FC236}">
                    <a16:creationId xmlns:a16="http://schemas.microsoft.com/office/drawing/2014/main" id="{7539C132-5AE4-E14F-9D55-8C48D2C1249E}"/>
                  </a:ext>
                </a:extLst>
              </p:cNvPr>
              <p:cNvSpPr/>
              <p:nvPr/>
            </p:nvSpPr>
            <p:spPr>
              <a:xfrm>
                <a:off x="1883950" y="2257750"/>
                <a:ext cx="401400" cy="40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420;p486">
                <a:extLst>
                  <a:ext uri="{FF2B5EF4-FFF2-40B4-BE49-F238E27FC236}">
                    <a16:creationId xmlns:a16="http://schemas.microsoft.com/office/drawing/2014/main" id="{36D9E256-6F75-804F-81A2-CAF51C22F641}"/>
                  </a:ext>
                </a:extLst>
              </p:cNvPr>
              <p:cNvSpPr/>
              <p:nvPr/>
            </p:nvSpPr>
            <p:spPr>
              <a:xfrm>
                <a:off x="1963147" y="2341282"/>
                <a:ext cx="243016" cy="234338"/>
              </a:xfrm>
              <a:custGeom>
                <a:avLst/>
                <a:gdLst/>
                <a:ahLst/>
                <a:cxnLst/>
                <a:rect l="l" t="t" r="r" b="b"/>
                <a:pathLst>
                  <a:path w="200" h="194" extrusionOk="0">
                    <a:moveTo>
                      <a:pt x="130" y="0"/>
                    </a:moveTo>
                    <a:cubicBezTo>
                      <a:pt x="128" y="0"/>
                      <a:pt x="125" y="0"/>
                      <a:pt x="124" y="2"/>
                    </a:cubicBezTo>
                    <a:cubicBezTo>
                      <a:pt x="110" y="16"/>
                      <a:pt x="110" y="16"/>
                      <a:pt x="110" y="16"/>
                    </a:cubicBezTo>
                    <a:cubicBezTo>
                      <a:pt x="107" y="16"/>
                      <a:pt x="104" y="15"/>
                      <a:pt x="100" y="15"/>
                    </a:cubicBezTo>
                    <a:cubicBezTo>
                      <a:pt x="96" y="15"/>
                      <a:pt x="93" y="16"/>
                      <a:pt x="90" y="16"/>
                    </a:cubicBezTo>
                    <a:cubicBezTo>
                      <a:pt x="76" y="2"/>
                      <a:pt x="76" y="2"/>
                      <a:pt x="76" y="2"/>
                    </a:cubicBezTo>
                    <a:cubicBezTo>
                      <a:pt x="75" y="0"/>
                      <a:pt x="72" y="0"/>
                      <a:pt x="70" y="0"/>
                    </a:cubicBezTo>
                    <a:cubicBezTo>
                      <a:pt x="69" y="0"/>
                      <a:pt x="67" y="0"/>
                      <a:pt x="66" y="1"/>
                    </a:cubicBezTo>
                    <a:cubicBezTo>
                      <a:pt x="34" y="19"/>
                      <a:pt x="34" y="19"/>
                      <a:pt x="34" y="19"/>
                    </a:cubicBezTo>
                    <a:cubicBezTo>
                      <a:pt x="31" y="21"/>
                      <a:pt x="29" y="25"/>
                      <a:pt x="30" y="29"/>
                    </a:cubicBezTo>
                    <a:cubicBezTo>
                      <a:pt x="35" y="47"/>
                      <a:pt x="35" y="47"/>
                      <a:pt x="35" y="47"/>
                    </a:cubicBezTo>
                    <a:cubicBezTo>
                      <a:pt x="31" y="53"/>
                      <a:pt x="28" y="59"/>
                      <a:pt x="25" y="65"/>
                    </a:cubicBezTo>
                    <a:cubicBezTo>
                      <a:pt x="6" y="70"/>
                      <a:pt x="6" y="70"/>
                      <a:pt x="6" y="70"/>
                    </a:cubicBezTo>
                    <a:cubicBezTo>
                      <a:pt x="3" y="71"/>
                      <a:pt x="0" y="74"/>
                      <a:pt x="0" y="78"/>
                    </a:cubicBezTo>
                    <a:cubicBezTo>
                      <a:pt x="0" y="115"/>
                      <a:pt x="0" y="115"/>
                      <a:pt x="0" y="115"/>
                    </a:cubicBezTo>
                    <a:cubicBezTo>
                      <a:pt x="0" y="119"/>
                      <a:pt x="3" y="122"/>
                      <a:pt x="6" y="123"/>
                    </a:cubicBezTo>
                    <a:cubicBezTo>
                      <a:pt x="25" y="128"/>
                      <a:pt x="25" y="128"/>
                      <a:pt x="25" y="128"/>
                    </a:cubicBezTo>
                    <a:cubicBezTo>
                      <a:pt x="28" y="134"/>
                      <a:pt x="31" y="140"/>
                      <a:pt x="35" y="146"/>
                    </a:cubicBezTo>
                    <a:cubicBezTo>
                      <a:pt x="30" y="164"/>
                      <a:pt x="30" y="164"/>
                      <a:pt x="30" y="164"/>
                    </a:cubicBezTo>
                    <a:cubicBezTo>
                      <a:pt x="29" y="168"/>
                      <a:pt x="31" y="172"/>
                      <a:pt x="34" y="174"/>
                    </a:cubicBezTo>
                    <a:cubicBezTo>
                      <a:pt x="66" y="192"/>
                      <a:pt x="66" y="192"/>
                      <a:pt x="66" y="192"/>
                    </a:cubicBezTo>
                    <a:cubicBezTo>
                      <a:pt x="67" y="193"/>
                      <a:pt x="69" y="194"/>
                      <a:pt x="70" y="194"/>
                    </a:cubicBezTo>
                    <a:cubicBezTo>
                      <a:pt x="72" y="194"/>
                      <a:pt x="75" y="193"/>
                      <a:pt x="76" y="191"/>
                    </a:cubicBezTo>
                    <a:cubicBezTo>
                      <a:pt x="90" y="177"/>
                      <a:pt x="90" y="177"/>
                      <a:pt x="90" y="177"/>
                    </a:cubicBezTo>
                    <a:cubicBezTo>
                      <a:pt x="93" y="177"/>
                      <a:pt x="96" y="178"/>
                      <a:pt x="100" y="178"/>
                    </a:cubicBezTo>
                    <a:cubicBezTo>
                      <a:pt x="104" y="178"/>
                      <a:pt x="107" y="177"/>
                      <a:pt x="110" y="177"/>
                    </a:cubicBezTo>
                    <a:cubicBezTo>
                      <a:pt x="124" y="191"/>
                      <a:pt x="124" y="191"/>
                      <a:pt x="124" y="191"/>
                    </a:cubicBezTo>
                    <a:cubicBezTo>
                      <a:pt x="125" y="193"/>
                      <a:pt x="128" y="194"/>
                      <a:pt x="130" y="194"/>
                    </a:cubicBezTo>
                    <a:cubicBezTo>
                      <a:pt x="131" y="194"/>
                      <a:pt x="133" y="193"/>
                      <a:pt x="134" y="192"/>
                    </a:cubicBezTo>
                    <a:cubicBezTo>
                      <a:pt x="166" y="174"/>
                      <a:pt x="166" y="174"/>
                      <a:pt x="166" y="174"/>
                    </a:cubicBezTo>
                    <a:cubicBezTo>
                      <a:pt x="169" y="172"/>
                      <a:pt x="171" y="168"/>
                      <a:pt x="170" y="164"/>
                    </a:cubicBezTo>
                    <a:cubicBezTo>
                      <a:pt x="165" y="146"/>
                      <a:pt x="165" y="146"/>
                      <a:pt x="165" y="146"/>
                    </a:cubicBezTo>
                    <a:cubicBezTo>
                      <a:pt x="169" y="140"/>
                      <a:pt x="172" y="134"/>
                      <a:pt x="175" y="128"/>
                    </a:cubicBezTo>
                    <a:cubicBezTo>
                      <a:pt x="194" y="123"/>
                      <a:pt x="194" y="123"/>
                      <a:pt x="194" y="123"/>
                    </a:cubicBezTo>
                    <a:cubicBezTo>
                      <a:pt x="197" y="122"/>
                      <a:pt x="200" y="119"/>
                      <a:pt x="200" y="115"/>
                    </a:cubicBezTo>
                    <a:cubicBezTo>
                      <a:pt x="200" y="78"/>
                      <a:pt x="200" y="78"/>
                      <a:pt x="200" y="78"/>
                    </a:cubicBezTo>
                    <a:cubicBezTo>
                      <a:pt x="200" y="74"/>
                      <a:pt x="197" y="71"/>
                      <a:pt x="194" y="70"/>
                    </a:cubicBezTo>
                    <a:cubicBezTo>
                      <a:pt x="175" y="65"/>
                      <a:pt x="175" y="65"/>
                      <a:pt x="175" y="65"/>
                    </a:cubicBezTo>
                    <a:cubicBezTo>
                      <a:pt x="172" y="59"/>
                      <a:pt x="169" y="53"/>
                      <a:pt x="165" y="47"/>
                    </a:cubicBezTo>
                    <a:cubicBezTo>
                      <a:pt x="170" y="29"/>
                      <a:pt x="170" y="29"/>
                      <a:pt x="170" y="29"/>
                    </a:cubicBezTo>
                    <a:cubicBezTo>
                      <a:pt x="171" y="25"/>
                      <a:pt x="169" y="21"/>
                      <a:pt x="166" y="19"/>
                    </a:cubicBezTo>
                    <a:cubicBezTo>
                      <a:pt x="134" y="1"/>
                      <a:pt x="134" y="1"/>
                      <a:pt x="134" y="1"/>
                    </a:cubicBezTo>
                    <a:cubicBezTo>
                      <a:pt x="133" y="0"/>
                      <a:pt x="131" y="0"/>
                      <a:pt x="130" y="0"/>
                    </a:cubicBezTo>
                    <a:close/>
                    <a:moveTo>
                      <a:pt x="131" y="13"/>
                    </a:moveTo>
                    <a:cubicBezTo>
                      <a:pt x="157" y="28"/>
                      <a:pt x="157" y="28"/>
                      <a:pt x="157" y="28"/>
                    </a:cubicBezTo>
                    <a:cubicBezTo>
                      <a:pt x="152" y="44"/>
                      <a:pt x="152" y="44"/>
                      <a:pt x="152" y="44"/>
                    </a:cubicBezTo>
                    <a:cubicBezTo>
                      <a:pt x="151" y="50"/>
                      <a:pt x="151" y="50"/>
                      <a:pt x="151" y="50"/>
                    </a:cubicBezTo>
                    <a:cubicBezTo>
                      <a:pt x="155" y="55"/>
                      <a:pt x="155" y="55"/>
                      <a:pt x="155" y="55"/>
                    </a:cubicBezTo>
                    <a:cubicBezTo>
                      <a:pt x="158" y="60"/>
                      <a:pt x="161" y="65"/>
                      <a:pt x="163" y="70"/>
                    </a:cubicBezTo>
                    <a:cubicBezTo>
                      <a:pt x="166" y="76"/>
                      <a:pt x="166" y="76"/>
                      <a:pt x="166" y="76"/>
                    </a:cubicBezTo>
                    <a:cubicBezTo>
                      <a:pt x="172" y="77"/>
                      <a:pt x="172" y="77"/>
                      <a:pt x="172" y="77"/>
                    </a:cubicBezTo>
                    <a:cubicBezTo>
                      <a:pt x="188" y="81"/>
                      <a:pt x="188" y="81"/>
                      <a:pt x="188" y="81"/>
                    </a:cubicBezTo>
                    <a:cubicBezTo>
                      <a:pt x="188" y="112"/>
                      <a:pt x="188" y="112"/>
                      <a:pt x="188" y="112"/>
                    </a:cubicBezTo>
                    <a:cubicBezTo>
                      <a:pt x="172" y="116"/>
                      <a:pt x="172" y="116"/>
                      <a:pt x="172" y="116"/>
                    </a:cubicBezTo>
                    <a:cubicBezTo>
                      <a:pt x="166" y="117"/>
                      <a:pt x="166" y="117"/>
                      <a:pt x="166" y="117"/>
                    </a:cubicBezTo>
                    <a:cubicBezTo>
                      <a:pt x="163" y="123"/>
                      <a:pt x="163" y="123"/>
                      <a:pt x="163" y="123"/>
                    </a:cubicBezTo>
                    <a:cubicBezTo>
                      <a:pt x="161" y="128"/>
                      <a:pt x="158" y="133"/>
                      <a:pt x="155" y="138"/>
                    </a:cubicBezTo>
                    <a:cubicBezTo>
                      <a:pt x="151" y="143"/>
                      <a:pt x="151" y="143"/>
                      <a:pt x="151" y="143"/>
                    </a:cubicBezTo>
                    <a:cubicBezTo>
                      <a:pt x="152" y="149"/>
                      <a:pt x="152" y="149"/>
                      <a:pt x="152" y="149"/>
                    </a:cubicBezTo>
                    <a:cubicBezTo>
                      <a:pt x="157" y="165"/>
                      <a:pt x="157" y="165"/>
                      <a:pt x="157" y="165"/>
                    </a:cubicBezTo>
                    <a:cubicBezTo>
                      <a:pt x="131" y="180"/>
                      <a:pt x="131" y="180"/>
                      <a:pt x="131" y="180"/>
                    </a:cubicBezTo>
                    <a:cubicBezTo>
                      <a:pt x="119" y="168"/>
                      <a:pt x="119" y="168"/>
                      <a:pt x="119" y="168"/>
                    </a:cubicBezTo>
                    <a:cubicBezTo>
                      <a:pt x="115" y="164"/>
                      <a:pt x="115" y="164"/>
                      <a:pt x="115" y="164"/>
                    </a:cubicBezTo>
                    <a:cubicBezTo>
                      <a:pt x="109" y="165"/>
                      <a:pt x="109" y="165"/>
                      <a:pt x="109" y="165"/>
                    </a:cubicBezTo>
                    <a:cubicBezTo>
                      <a:pt x="105" y="165"/>
                      <a:pt x="103" y="165"/>
                      <a:pt x="100" y="165"/>
                    </a:cubicBezTo>
                    <a:cubicBezTo>
                      <a:pt x="97" y="165"/>
                      <a:pt x="95" y="165"/>
                      <a:pt x="91" y="165"/>
                    </a:cubicBezTo>
                    <a:cubicBezTo>
                      <a:pt x="85" y="164"/>
                      <a:pt x="85" y="164"/>
                      <a:pt x="85" y="164"/>
                    </a:cubicBezTo>
                    <a:cubicBezTo>
                      <a:pt x="81" y="168"/>
                      <a:pt x="81" y="168"/>
                      <a:pt x="81" y="168"/>
                    </a:cubicBezTo>
                    <a:cubicBezTo>
                      <a:pt x="69" y="180"/>
                      <a:pt x="69" y="180"/>
                      <a:pt x="69" y="180"/>
                    </a:cubicBezTo>
                    <a:cubicBezTo>
                      <a:pt x="43" y="165"/>
                      <a:pt x="43" y="165"/>
                      <a:pt x="43" y="165"/>
                    </a:cubicBezTo>
                    <a:cubicBezTo>
                      <a:pt x="47" y="149"/>
                      <a:pt x="47" y="149"/>
                      <a:pt x="47" y="149"/>
                    </a:cubicBezTo>
                    <a:cubicBezTo>
                      <a:pt x="49" y="143"/>
                      <a:pt x="49" y="143"/>
                      <a:pt x="49" y="143"/>
                    </a:cubicBezTo>
                    <a:cubicBezTo>
                      <a:pt x="45" y="138"/>
                      <a:pt x="45" y="138"/>
                      <a:pt x="45" y="138"/>
                    </a:cubicBezTo>
                    <a:cubicBezTo>
                      <a:pt x="42" y="133"/>
                      <a:pt x="39" y="128"/>
                      <a:pt x="37" y="123"/>
                    </a:cubicBezTo>
                    <a:cubicBezTo>
                      <a:pt x="34" y="117"/>
                      <a:pt x="34" y="117"/>
                      <a:pt x="34" y="117"/>
                    </a:cubicBezTo>
                    <a:cubicBezTo>
                      <a:pt x="28" y="116"/>
                      <a:pt x="28" y="116"/>
                      <a:pt x="28" y="116"/>
                    </a:cubicBezTo>
                    <a:cubicBezTo>
                      <a:pt x="12" y="112"/>
                      <a:pt x="12" y="112"/>
                      <a:pt x="12" y="112"/>
                    </a:cubicBezTo>
                    <a:cubicBezTo>
                      <a:pt x="12" y="81"/>
                      <a:pt x="12" y="81"/>
                      <a:pt x="12" y="81"/>
                    </a:cubicBezTo>
                    <a:cubicBezTo>
                      <a:pt x="28" y="77"/>
                      <a:pt x="28" y="77"/>
                      <a:pt x="28" y="77"/>
                    </a:cubicBezTo>
                    <a:cubicBezTo>
                      <a:pt x="34" y="76"/>
                      <a:pt x="34" y="76"/>
                      <a:pt x="34" y="76"/>
                    </a:cubicBezTo>
                    <a:cubicBezTo>
                      <a:pt x="37" y="70"/>
                      <a:pt x="37" y="70"/>
                      <a:pt x="37" y="70"/>
                    </a:cubicBezTo>
                    <a:cubicBezTo>
                      <a:pt x="39" y="65"/>
                      <a:pt x="42" y="60"/>
                      <a:pt x="45" y="55"/>
                    </a:cubicBezTo>
                    <a:cubicBezTo>
                      <a:pt x="49" y="50"/>
                      <a:pt x="49" y="50"/>
                      <a:pt x="49" y="50"/>
                    </a:cubicBezTo>
                    <a:cubicBezTo>
                      <a:pt x="47" y="44"/>
                      <a:pt x="47" y="44"/>
                      <a:pt x="47" y="44"/>
                    </a:cubicBezTo>
                    <a:cubicBezTo>
                      <a:pt x="43" y="28"/>
                      <a:pt x="43" y="28"/>
                      <a:pt x="43" y="28"/>
                    </a:cubicBezTo>
                    <a:cubicBezTo>
                      <a:pt x="69" y="13"/>
                      <a:pt x="69" y="13"/>
                      <a:pt x="69" y="13"/>
                    </a:cubicBezTo>
                    <a:cubicBezTo>
                      <a:pt x="81" y="25"/>
                      <a:pt x="81" y="25"/>
                      <a:pt x="81" y="25"/>
                    </a:cubicBezTo>
                    <a:cubicBezTo>
                      <a:pt x="85" y="29"/>
                      <a:pt x="85" y="29"/>
                      <a:pt x="85" y="29"/>
                    </a:cubicBezTo>
                    <a:cubicBezTo>
                      <a:pt x="91" y="28"/>
                      <a:pt x="91" y="28"/>
                      <a:pt x="91" y="28"/>
                    </a:cubicBezTo>
                    <a:cubicBezTo>
                      <a:pt x="95" y="28"/>
                      <a:pt x="97" y="28"/>
                      <a:pt x="100" y="28"/>
                    </a:cubicBezTo>
                    <a:cubicBezTo>
                      <a:pt x="103" y="28"/>
                      <a:pt x="105" y="28"/>
                      <a:pt x="109" y="28"/>
                    </a:cubicBezTo>
                    <a:cubicBezTo>
                      <a:pt x="115" y="29"/>
                      <a:pt x="115" y="29"/>
                      <a:pt x="115" y="29"/>
                    </a:cubicBezTo>
                    <a:cubicBezTo>
                      <a:pt x="119" y="25"/>
                      <a:pt x="119" y="25"/>
                      <a:pt x="119" y="25"/>
                    </a:cubicBezTo>
                    <a:lnTo>
                      <a:pt x="131" y="13"/>
                    </a:lnTo>
                    <a:close/>
                    <a:moveTo>
                      <a:pt x="100" y="128"/>
                    </a:moveTo>
                    <a:cubicBezTo>
                      <a:pt x="83" y="128"/>
                      <a:pt x="69" y="114"/>
                      <a:pt x="69" y="97"/>
                    </a:cubicBezTo>
                    <a:cubicBezTo>
                      <a:pt x="69" y="79"/>
                      <a:pt x="83" y="65"/>
                      <a:pt x="100" y="65"/>
                    </a:cubicBezTo>
                    <a:cubicBezTo>
                      <a:pt x="117" y="65"/>
                      <a:pt x="131" y="79"/>
                      <a:pt x="131" y="97"/>
                    </a:cubicBezTo>
                    <a:cubicBezTo>
                      <a:pt x="131" y="114"/>
                      <a:pt x="117" y="128"/>
                      <a:pt x="100" y="128"/>
                    </a:cubicBezTo>
                    <a:close/>
                    <a:moveTo>
                      <a:pt x="100" y="78"/>
                    </a:moveTo>
                    <a:cubicBezTo>
                      <a:pt x="90" y="78"/>
                      <a:pt x="81" y="86"/>
                      <a:pt x="81" y="97"/>
                    </a:cubicBezTo>
                    <a:cubicBezTo>
                      <a:pt x="81" y="107"/>
                      <a:pt x="90" y="115"/>
                      <a:pt x="100" y="115"/>
                    </a:cubicBezTo>
                    <a:cubicBezTo>
                      <a:pt x="110" y="115"/>
                      <a:pt x="119" y="107"/>
                      <a:pt x="119" y="97"/>
                    </a:cubicBezTo>
                    <a:cubicBezTo>
                      <a:pt x="119" y="86"/>
                      <a:pt x="110" y="78"/>
                      <a:pt x="100" y="78"/>
                    </a:cubicBezTo>
                    <a:close/>
                  </a:path>
                </a:pathLst>
              </a:custGeom>
              <a:solidFill>
                <a:schemeClr val="dk2"/>
              </a:solidFill>
              <a:ln>
                <a:solidFill>
                  <a:srgbClr val="FF000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8" name="群組 27">
            <a:extLst>
              <a:ext uri="{FF2B5EF4-FFF2-40B4-BE49-F238E27FC236}">
                <a16:creationId xmlns:a16="http://schemas.microsoft.com/office/drawing/2014/main" id="{B7B58C88-038C-D843-A65A-BDA03590AF1F}"/>
              </a:ext>
            </a:extLst>
          </p:cNvPr>
          <p:cNvGrpSpPr/>
          <p:nvPr/>
        </p:nvGrpSpPr>
        <p:grpSpPr>
          <a:xfrm>
            <a:off x="106744" y="3600877"/>
            <a:ext cx="8564681" cy="307777"/>
            <a:chOff x="106744" y="3600877"/>
            <a:chExt cx="8564681" cy="307777"/>
          </a:xfrm>
        </p:grpSpPr>
        <p:sp>
          <p:nvSpPr>
            <p:cNvPr id="116" name="矩形 115">
              <a:extLst>
                <a:ext uri="{FF2B5EF4-FFF2-40B4-BE49-F238E27FC236}">
                  <a16:creationId xmlns:a16="http://schemas.microsoft.com/office/drawing/2014/main" id="{EC3A1B67-B0C7-8D45-8219-833A84E1FEE5}"/>
                </a:ext>
              </a:extLst>
            </p:cNvPr>
            <p:cNvSpPr/>
            <p:nvPr/>
          </p:nvSpPr>
          <p:spPr>
            <a:xfrm>
              <a:off x="436356" y="3600877"/>
              <a:ext cx="8235069" cy="276999"/>
            </a:xfrm>
            <a:prstGeom prst="rect">
              <a:avLst/>
            </a:prstGeom>
            <a:solidFill>
              <a:schemeClr val="accent4">
                <a:lumMod val="75000"/>
              </a:schemeClr>
            </a:solidFill>
          </p:spPr>
          <p:txBody>
            <a:bodyPr wrap="square">
              <a:spAutoFit/>
            </a:bodyPr>
            <a:lstStyle/>
            <a:p>
              <a:r>
                <a:rPr lang="zh-TW" altLang="en-US" sz="1200" dirty="0">
                  <a:solidFill>
                    <a:schemeClr val="bg1"/>
                  </a:solidFill>
                </a:rPr>
                <a:t>因為系統看不到現場庫存，可能造成不必要的採購，不受管控的物料也可能因沒在期限內使用而浪費</a:t>
              </a:r>
            </a:p>
          </p:txBody>
        </p:sp>
        <p:grpSp>
          <p:nvGrpSpPr>
            <p:cNvPr id="117" name="Google Shape;3418;p486">
              <a:extLst>
                <a:ext uri="{FF2B5EF4-FFF2-40B4-BE49-F238E27FC236}">
                  <a16:creationId xmlns:a16="http://schemas.microsoft.com/office/drawing/2014/main" id="{757E4E11-9DF4-9B49-BD24-E7F2FECAECC4}"/>
                </a:ext>
              </a:extLst>
            </p:cNvPr>
            <p:cNvGrpSpPr/>
            <p:nvPr/>
          </p:nvGrpSpPr>
          <p:grpSpPr>
            <a:xfrm>
              <a:off x="106744" y="3600877"/>
              <a:ext cx="329611" cy="307777"/>
              <a:chOff x="1883950" y="2257750"/>
              <a:chExt cx="401400" cy="401400"/>
            </a:xfrm>
          </p:grpSpPr>
          <p:sp>
            <p:nvSpPr>
              <p:cNvPr id="118" name="Google Shape;3419;p486">
                <a:extLst>
                  <a:ext uri="{FF2B5EF4-FFF2-40B4-BE49-F238E27FC236}">
                    <a16:creationId xmlns:a16="http://schemas.microsoft.com/office/drawing/2014/main" id="{DE4F614B-924C-F446-AF33-A5BF66F7E4DB}"/>
                  </a:ext>
                </a:extLst>
              </p:cNvPr>
              <p:cNvSpPr/>
              <p:nvPr/>
            </p:nvSpPr>
            <p:spPr>
              <a:xfrm>
                <a:off x="1883950" y="2257750"/>
                <a:ext cx="401400" cy="40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420;p486">
                <a:extLst>
                  <a:ext uri="{FF2B5EF4-FFF2-40B4-BE49-F238E27FC236}">
                    <a16:creationId xmlns:a16="http://schemas.microsoft.com/office/drawing/2014/main" id="{F250E00D-B6AC-F94B-A326-CF4A9AA48BB2}"/>
                  </a:ext>
                </a:extLst>
              </p:cNvPr>
              <p:cNvSpPr/>
              <p:nvPr/>
            </p:nvSpPr>
            <p:spPr>
              <a:xfrm>
                <a:off x="1963147" y="2341282"/>
                <a:ext cx="243016" cy="234338"/>
              </a:xfrm>
              <a:custGeom>
                <a:avLst/>
                <a:gdLst/>
                <a:ahLst/>
                <a:cxnLst/>
                <a:rect l="l" t="t" r="r" b="b"/>
                <a:pathLst>
                  <a:path w="200" h="194" extrusionOk="0">
                    <a:moveTo>
                      <a:pt x="130" y="0"/>
                    </a:moveTo>
                    <a:cubicBezTo>
                      <a:pt x="128" y="0"/>
                      <a:pt x="125" y="0"/>
                      <a:pt x="124" y="2"/>
                    </a:cubicBezTo>
                    <a:cubicBezTo>
                      <a:pt x="110" y="16"/>
                      <a:pt x="110" y="16"/>
                      <a:pt x="110" y="16"/>
                    </a:cubicBezTo>
                    <a:cubicBezTo>
                      <a:pt x="107" y="16"/>
                      <a:pt x="104" y="15"/>
                      <a:pt x="100" y="15"/>
                    </a:cubicBezTo>
                    <a:cubicBezTo>
                      <a:pt x="96" y="15"/>
                      <a:pt x="93" y="16"/>
                      <a:pt x="90" y="16"/>
                    </a:cubicBezTo>
                    <a:cubicBezTo>
                      <a:pt x="76" y="2"/>
                      <a:pt x="76" y="2"/>
                      <a:pt x="76" y="2"/>
                    </a:cubicBezTo>
                    <a:cubicBezTo>
                      <a:pt x="75" y="0"/>
                      <a:pt x="72" y="0"/>
                      <a:pt x="70" y="0"/>
                    </a:cubicBezTo>
                    <a:cubicBezTo>
                      <a:pt x="69" y="0"/>
                      <a:pt x="67" y="0"/>
                      <a:pt x="66" y="1"/>
                    </a:cubicBezTo>
                    <a:cubicBezTo>
                      <a:pt x="34" y="19"/>
                      <a:pt x="34" y="19"/>
                      <a:pt x="34" y="19"/>
                    </a:cubicBezTo>
                    <a:cubicBezTo>
                      <a:pt x="31" y="21"/>
                      <a:pt x="29" y="25"/>
                      <a:pt x="30" y="29"/>
                    </a:cubicBezTo>
                    <a:cubicBezTo>
                      <a:pt x="35" y="47"/>
                      <a:pt x="35" y="47"/>
                      <a:pt x="35" y="47"/>
                    </a:cubicBezTo>
                    <a:cubicBezTo>
                      <a:pt x="31" y="53"/>
                      <a:pt x="28" y="59"/>
                      <a:pt x="25" y="65"/>
                    </a:cubicBezTo>
                    <a:cubicBezTo>
                      <a:pt x="6" y="70"/>
                      <a:pt x="6" y="70"/>
                      <a:pt x="6" y="70"/>
                    </a:cubicBezTo>
                    <a:cubicBezTo>
                      <a:pt x="3" y="71"/>
                      <a:pt x="0" y="74"/>
                      <a:pt x="0" y="78"/>
                    </a:cubicBezTo>
                    <a:cubicBezTo>
                      <a:pt x="0" y="115"/>
                      <a:pt x="0" y="115"/>
                      <a:pt x="0" y="115"/>
                    </a:cubicBezTo>
                    <a:cubicBezTo>
                      <a:pt x="0" y="119"/>
                      <a:pt x="3" y="122"/>
                      <a:pt x="6" y="123"/>
                    </a:cubicBezTo>
                    <a:cubicBezTo>
                      <a:pt x="25" y="128"/>
                      <a:pt x="25" y="128"/>
                      <a:pt x="25" y="128"/>
                    </a:cubicBezTo>
                    <a:cubicBezTo>
                      <a:pt x="28" y="134"/>
                      <a:pt x="31" y="140"/>
                      <a:pt x="35" y="146"/>
                    </a:cubicBezTo>
                    <a:cubicBezTo>
                      <a:pt x="30" y="164"/>
                      <a:pt x="30" y="164"/>
                      <a:pt x="30" y="164"/>
                    </a:cubicBezTo>
                    <a:cubicBezTo>
                      <a:pt x="29" y="168"/>
                      <a:pt x="31" y="172"/>
                      <a:pt x="34" y="174"/>
                    </a:cubicBezTo>
                    <a:cubicBezTo>
                      <a:pt x="66" y="192"/>
                      <a:pt x="66" y="192"/>
                      <a:pt x="66" y="192"/>
                    </a:cubicBezTo>
                    <a:cubicBezTo>
                      <a:pt x="67" y="193"/>
                      <a:pt x="69" y="194"/>
                      <a:pt x="70" y="194"/>
                    </a:cubicBezTo>
                    <a:cubicBezTo>
                      <a:pt x="72" y="194"/>
                      <a:pt x="75" y="193"/>
                      <a:pt x="76" y="191"/>
                    </a:cubicBezTo>
                    <a:cubicBezTo>
                      <a:pt x="90" y="177"/>
                      <a:pt x="90" y="177"/>
                      <a:pt x="90" y="177"/>
                    </a:cubicBezTo>
                    <a:cubicBezTo>
                      <a:pt x="93" y="177"/>
                      <a:pt x="96" y="178"/>
                      <a:pt x="100" y="178"/>
                    </a:cubicBezTo>
                    <a:cubicBezTo>
                      <a:pt x="104" y="178"/>
                      <a:pt x="107" y="177"/>
                      <a:pt x="110" y="177"/>
                    </a:cubicBezTo>
                    <a:cubicBezTo>
                      <a:pt x="124" y="191"/>
                      <a:pt x="124" y="191"/>
                      <a:pt x="124" y="191"/>
                    </a:cubicBezTo>
                    <a:cubicBezTo>
                      <a:pt x="125" y="193"/>
                      <a:pt x="128" y="194"/>
                      <a:pt x="130" y="194"/>
                    </a:cubicBezTo>
                    <a:cubicBezTo>
                      <a:pt x="131" y="194"/>
                      <a:pt x="133" y="193"/>
                      <a:pt x="134" y="192"/>
                    </a:cubicBezTo>
                    <a:cubicBezTo>
                      <a:pt x="166" y="174"/>
                      <a:pt x="166" y="174"/>
                      <a:pt x="166" y="174"/>
                    </a:cubicBezTo>
                    <a:cubicBezTo>
                      <a:pt x="169" y="172"/>
                      <a:pt x="171" y="168"/>
                      <a:pt x="170" y="164"/>
                    </a:cubicBezTo>
                    <a:cubicBezTo>
                      <a:pt x="165" y="146"/>
                      <a:pt x="165" y="146"/>
                      <a:pt x="165" y="146"/>
                    </a:cubicBezTo>
                    <a:cubicBezTo>
                      <a:pt x="169" y="140"/>
                      <a:pt x="172" y="134"/>
                      <a:pt x="175" y="128"/>
                    </a:cubicBezTo>
                    <a:cubicBezTo>
                      <a:pt x="194" y="123"/>
                      <a:pt x="194" y="123"/>
                      <a:pt x="194" y="123"/>
                    </a:cubicBezTo>
                    <a:cubicBezTo>
                      <a:pt x="197" y="122"/>
                      <a:pt x="200" y="119"/>
                      <a:pt x="200" y="115"/>
                    </a:cubicBezTo>
                    <a:cubicBezTo>
                      <a:pt x="200" y="78"/>
                      <a:pt x="200" y="78"/>
                      <a:pt x="200" y="78"/>
                    </a:cubicBezTo>
                    <a:cubicBezTo>
                      <a:pt x="200" y="74"/>
                      <a:pt x="197" y="71"/>
                      <a:pt x="194" y="70"/>
                    </a:cubicBezTo>
                    <a:cubicBezTo>
                      <a:pt x="175" y="65"/>
                      <a:pt x="175" y="65"/>
                      <a:pt x="175" y="65"/>
                    </a:cubicBezTo>
                    <a:cubicBezTo>
                      <a:pt x="172" y="59"/>
                      <a:pt x="169" y="53"/>
                      <a:pt x="165" y="47"/>
                    </a:cubicBezTo>
                    <a:cubicBezTo>
                      <a:pt x="170" y="29"/>
                      <a:pt x="170" y="29"/>
                      <a:pt x="170" y="29"/>
                    </a:cubicBezTo>
                    <a:cubicBezTo>
                      <a:pt x="171" y="25"/>
                      <a:pt x="169" y="21"/>
                      <a:pt x="166" y="19"/>
                    </a:cubicBezTo>
                    <a:cubicBezTo>
                      <a:pt x="134" y="1"/>
                      <a:pt x="134" y="1"/>
                      <a:pt x="134" y="1"/>
                    </a:cubicBezTo>
                    <a:cubicBezTo>
                      <a:pt x="133" y="0"/>
                      <a:pt x="131" y="0"/>
                      <a:pt x="130" y="0"/>
                    </a:cubicBezTo>
                    <a:close/>
                    <a:moveTo>
                      <a:pt x="131" y="13"/>
                    </a:moveTo>
                    <a:cubicBezTo>
                      <a:pt x="157" y="28"/>
                      <a:pt x="157" y="28"/>
                      <a:pt x="157" y="28"/>
                    </a:cubicBezTo>
                    <a:cubicBezTo>
                      <a:pt x="152" y="44"/>
                      <a:pt x="152" y="44"/>
                      <a:pt x="152" y="44"/>
                    </a:cubicBezTo>
                    <a:cubicBezTo>
                      <a:pt x="151" y="50"/>
                      <a:pt x="151" y="50"/>
                      <a:pt x="151" y="50"/>
                    </a:cubicBezTo>
                    <a:cubicBezTo>
                      <a:pt x="155" y="55"/>
                      <a:pt x="155" y="55"/>
                      <a:pt x="155" y="55"/>
                    </a:cubicBezTo>
                    <a:cubicBezTo>
                      <a:pt x="158" y="60"/>
                      <a:pt x="161" y="65"/>
                      <a:pt x="163" y="70"/>
                    </a:cubicBezTo>
                    <a:cubicBezTo>
                      <a:pt x="166" y="76"/>
                      <a:pt x="166" y="76"/>
                      <a:pt x="166" y="76"/>
                    </a:cubicBezTo>
                    <a:cubicBezTo>
                      <a:pt x="172" y="77"/>
                      <a:pt x="172" y="77"/>
                      <a:pt x="172" y="77"/>
                    </a:cubicBezTo>
                    <a:cubicBezTo>
                      <a:pt x="188" y="81"/>
                      <a:pt x="188" y="81"/>
                      <a:pt x="188" y="81"/>
                    </a:cubicBezTo>
                    <a:cubicBezTo>
                      <a:pt x="188" y="112"/>
                      <a:pt x="188" y="112"/>
                      <a:pt x="188" y="112"/>
                    </a:cubicBezTo>
                    <a:cubicBezTo>
                      <a:pt x="172" y="116"/>
                      <a:pt x="172" y="116"/>
                      <a:pt x="172" y="116"/>
                    </a:cubicBezTo>
                    <a:cubicBezTo>
                      <a:pt x="166" y="117"/>
                      <a:pt x="166" y="117"/>
                      <a:pt x="166" y="117"/>
                    </a:cubicBezTo>
                    <a:cubicBezTo>
                      <a:pt x="163" y="123"/>
                      <a:pt x="163" y="123"/>
                      <a:pt x="163" y="123"/>
                    </a:cubicBezTo>
                    <a:cubicBezTo>
                      <a:pt x="161" y="128"/>
                      <a:pt x="158" y="133"/>
                      <a:pt x="155" y="138"/>
                    </a:cubicBezTo>
                    <a:cubicBezTo>
                      <a:pt x="151" y="143"/>
                      <a:pt x="151" y="143"/>
                      <a:pt x="151" y="143"/>
                    </a:cubicBezTo>
                    <a:cubicBezTo>
                      <a:pt x="152" y="149"/>
                      <a:pt x="152" y="149"/>
                      <a:pt x="152" y="149"/>
                    </a:cubicBezTo>
                    <a:cubicBezTo>
                      <a:pt x="157" y="165"/>
                      <a:pt x="157" y="165"/>
                      <a:pt x="157" y="165"/>
                    </a:cubicBezTo>
                    <a:cubicBezTo>
                      <a:pt x="131" y="180"/>
                      <a:pt x="131" y="180"/>
                      <a:pt x="131" y="180"/>
                    </a:cubicBezTo>
                    <a:cubicBezTo>
                      <a:pt x="119" y="168"/>
                      <a:pt x="119" y="168"/>
                      <a:pt x="119" y="168"/>
                    </a:cubicBezTo>
                    <a:cubicBezTo>
                      <a:pt x="115" y="164"/>
                      <a:pt x="115" y="164"/>
                      <a:pt x="115" y="164"/>
                    </a:cubicBezTo>
                    <a:cubicBezTo>
                      <a:pt x="109" y="165"/>
                      <a:pt x="109" y="165"/>
                      <a:pt x="109" y="165"/>
                    </a:cubicBezTo>
                    <a:cubicBezTo>
                      <a:pt x="105" y="165"/>
                      <a:pt x="103" y="165"/>
                      <a:pt x="100" y="165"/>
                    </a:cubicBezTo>
                    <a:cubicBezTo>
                      <a:pt x="97" y="165"/>
                      <a:pt x="95" y="165"/>
                      <a:pt x="91" y="165"/>
                    </a:cubicBezTo>
                    <a:cubicBezTo>
                      <a:pt x="85" y="164"/>
                      <a:pt x="85" y="164"/>
                      <a:pt x="85" y="164"/>
                    </a:cubicBezTo>
                    <a:cubicBezTo>
                      <a:pt x="81" y="168"/>
                      <a:pt x="81" y="168"/>
                      <a:pt x="81" y="168"/>
                    </a:cubicBezTo>
                    <a:cubicBezTo>
                      <a:pt x="69" y="180"/>
                      <a:pt x="69" y="180"/>
                      <a:pt x="69" y="180"/>
                    </a:cubicBezTo>
                    <a:cubicBezTo>
                      <a:pt x="43" y="165"/>
                      <a:pt x="43" y="165"/>
                      <a:pt x="43" y="165"/>
                    </a:cubicBezTo>
                    <a:cubicBezTo>
                      <a:pt x="47" y="149"/>
                      <a:pt x="47" y="149"/>
                      <a:pt x="47" y="149"/>
                    </a:cubicBezTo>
                    <a:cubicBezTo>
                      <a:pt x="49" y="143"/>
                      <a:pt x="49" y="143"/>
                      <a:pt x="49" y="143"/>
                    </a:cubicBezTo>
                    <a:cubicBezTo>
                      <a:pt x="45" y="138"/>
                      <a:pt x="45" y="138"/>
                      <a:pt x="45" y="138"/>
                    </a:cubicBezTo>
                    <a:cubicBezTo>
                      <a:pt x="42" y="133"/>
                      <a:pt x="39" y="128"/>
                      <a:pt x="37" y="123"/>
                    </a:cubicBezTo>
                    <a:cubicBezTo>
                      <a:pt x="34" y="117"/>
                      <a:pt x="34" y="117"/>
                      <a:pt x="34" y="117"/>
                    </a:cubicBezTo>
                    <a:cubicBezTo>
                      <a:pt x="28" y="116"/>
                      <a:pt x="28" y="116"/>
                      <a:pt x="28" y="116"/>
                    </a:cubicBezTo>
                    <a:cubicBezTo>
                      <a:pt x="12" y="112"/>
                      <a:pt x="12" y="112"/>
                      <a:pt x="12" y="112"/>
                    </a:cubicBezTo>
                    <a:cubicBezTo>
                      <a:pt x="12" y="81"/>
                      <a:pt x="12" y="81"/>
                      <a:pt x="12" y="81"/>
                    </a:cubicBezTo>
                    <a:cubicBezTo>
                      <a:pt x="28" y="77"/>
                      <a:pt x="28" y="77"/>
                      <a:pt x="28" y="77"/>
                    </a:cubicBezTo>
                    <a:cubicBezTo>
                      <a:pt x="34" y="76"/>
                      <a:pt x="34" y="76"/>
                      <a:pt x="34" y="76"/>
                    </a:cubicBezTo>
                    <a:cubicBezTo>
                      <a:pt x="37" y="70"/>
                      <a:pt x="37" y="70"/>
                      <a:pt x="37" y="70"/>
                    </a:cubicBezTo>
                    <a:cubicBezTo>
                      <a:pt x="39" y="65"/>
                      <a:pt x="42" y="60"/>
                      <a:pt x="45" y="55"/>
                    </a:cubicBezTo>
                    <a:cubicBezTo>
                      <a:pt x="49" y="50"/>
                      <a:pt x="49" y="50"/>
                      <a:pt x="49" y="50"/>
                    </a:cubicBezTo>
                    <a:cubicBezTo>
                      <a:pt x="47" y="44"/>
                      <a:pt x="47" y="44"/>
                      <a:pt x="47" y="44"/>
                    </a:cubicBezTo>
                    <a:cubicBezTo>
                      <a:pt x="43" y="28"/>
                      <a:pt x="43" y="28"/>
                      <a:pt x="43" y="28"/>
                    </a:cubicBezTo>
                    <a:cubicBezTo>
                      <a:pt x="69" y="13"/>
                      <a:pt x="69" y="13"/>
                      <a:pt x="69" y="13"/>
                    </a:cubicBezTo>
                    <a:cubicBezTo>
                      <a:pt x="81" y="25"/>
                      <a:pt x="81" y="25"/>
                      <a:pt x="81" y="25"/>
                    </a:cubicBezTo>
                    <a:cubicBezTo>
                      <a:pt x="85" y="29"/>
                      <a:pt x="85" y="29"/>
                      <a:pt x="85" y="29"/>
                    </a:cubicBezTo>
                    <a:cubicBezTo>
                      <a:pt x="91" y="28"/>
                      <a:pt x="91" y="28"/>
                      <a:pt x="91" y="28"/>
                    </a:cubicBezTo>
                    <a:cubicBezTo>
                      <a:pt x="95" y="28"/>
                      <a:pt x="97" y="28"/>
                      <a:pt x="100" y="28"/>
                    </a:cubicBezTo>
                    <a:cubicBezTo>
                      <a:pt x="103" y="28"/>
                      <a:pt x="105" y="28"/>
                      <a:pt x="109" y="28"/>
                    </a:cubicBezTo>
                    <a:cubicBezTo>
                      <a:pt x="115" y="29"/>
                      <a:pt x="115" y="29"/>
                      <a:pt x="115" y="29"/>
                    </a:cubicBezTo>
                    <a:cubicBezTo>
                      <a:pt x="119" y="25"/>
                      <a:pt x="119" y="25"/>
                      <a:pt x="119" y="25"/>
                    </a:cubicBezTo>
                    <a:lnTo>
                      <a:pt x="131" y="13"/>
                    </a:lnTo>
                    <a:close/>
                    <a:moveTo>
                      <a:pt x="100" y="128"/>
                    </a:moveTo>
                    <a:cubicBezTo>
                      <a:pt x="83" y="128"/>
                      <a:pt x="69" y="114"/>
                      <a:pt x="69" y="97"/>
                    </a:cubicBezTo>
                    <a:cubicBezTo>
                      <a:pt x="69" y="79"/>
                      <a:pt x="83" y="65"/>
                      <a:pt x="100" y="65"/>
                    </a:cubicBezTo>
                    <a:cubicBezTo>
                      <a:pt x="117" y="65"/>
                      <a:pt x="131" y="79"/>
                      <a:pt x="131" y="97"/>
                    </a:cubicBezTo>
                    <a:cubicBezTo>
                      <a:pt x="131" y="114"/>
                      <a:pt x="117" y="128"/>
                      <a:pt x="100" y="128"/>
                    </a:cubicBezTo>
                    <a:close/>
                    <a:moveTo>
                      <a:pt x="100" y="78"/>
                    </a:moveTo>
                    <a:cubicBezTo>
                      <a:pt x="90" y="78"/>
                      <a:pt x="81" y="86"/>
                      <a:pt x="81" y="97"/>
                    </a:cubicBezTo>
                    <a:cubicBezTo>
                      <a:pt x="81" y="107"/>
                      <a:pt x="90" y="115"/>
                      <a:pt x="100" y="115"/>
                    </a:cubicBezTo>
                    <a:cubicBezTo>
                      <a:pt x="110" y="115"/>
                      <a:pt x="119" y="107"/>
                      <a:pt x="119" y="97"/>
                    </a:cubicBezTo>
                    <a:cubicBezTo>
                      <a:pt x="119" y="86"/>
                      <a:pt x="110" y="78"/>
                      <a:pt x="100" y="78"/>
                    </a:cubicBezTo>
                    <a:close/>
                  </a:path>
                </a:pathLst>
              </a:custGeom>
              <a:solidFill>
                <a:schemeClr val="dk2"/>
              </a:solidFill>
              <a:ln>
                <a:solidFill>
                  <a:srgbClr val="FF000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
        <p:nvSpPr>
          <p:cNvPr id="29" name="向下箭號 28">
            <a:extLst>
              <a:ext uri="{FF2B5EF4-FFF2-40B4-BE49-F238E27FC236}">
                <a16:creationId xmlns:a16="http://schemas.microsoft.com/office/drawing/2014/main" id="{5351B297-9223-764C-AFE3-D88CCF7E5971}"/>
              </a:ext>
            </a:extLst>
          </p:cNvPr>
          <p:cNvSpPr/>
          <p:nvPr/>
        </p:nvSpPr>
        <p:spPr>
          <a:xfrm>
            <a:off x="3296093" y="4018945"/>
            <a:ext cx="2339163" cy="170283"/>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3" name="群組 2"/>
          <p:cNvGrpSpPr/>
          <p:nvPr/>
        </p:nvGrpSpPr>
        <p:grpSpPr>
          <a:xfrm>
            <a:off x="95693" y="1770921"/>
            <a:ext cx="8919287" cy="938262"/>
            <a:chOff x="95693" y="1770921"/>
            <a:chExt cx="8919287" cy="938262"/>
          </a:xfrm>
        </p:grpSpPr>
        <p:grpSp>
          <p:nvGrpSpPr>
            <p:cNvPr id="17" name="群組 16">
              <a:extLst>
                <a:ext uri="{FF2B5EF4-FFF2-40B4-BE49-F238E27FC236}">
                  <a16:creationId xmlns:a16="http://schemas.microsoft.com/office/drawing/2014/main" id="{BF68EE35-9ABB-AA47-9471-7681C5C24536}"/>
                </a:ext>
              </a:extLst>
            </p:cNvPr>
            <p:cNvGrpSpPr/>
            <p:nvPr/>
          </p:nvGrpSpPr>
          <p:grpSpPr>
            <a:xfrm>
              <a:off x="95693" y="2120635"/>
              <a:ext cx="8919287" cy="588548"/>
              <a:chOff x="95693" y="2120635"/>
              <a:chExt cx="8919287" cy="588548"/>
            </a:xfrm>
          </p:grpSpPr>
          <p:sp>
            <p:nvSpPr>
              <p:cNvPr id="84" name="Google Shape;1425;p172">
                <a:extLst>
                  <a:ext uri="{FF2B5EF4-FFF2-40B4-BE49-F238E27FC236}">
                    <a16:creationId xmlns:a16="http://schemas.microsoft.com/office/drawing/2014/main" id="{7B070BB2-035D-EF4D-9C85-51E0EC96223B}"/>
                  </a:ext>
                </a:extLst>
              </p:cNvPr>
              <p:cNvSpPr/>
              <p:nvPr/>
            </p:nvSpPr>
            <p:spPr>
              <a:xfrm>
                <a:off x="95693" y="2132030"/>
                <a:ext cx="1041991" cy="577153"/>
              </a:xfrm>
              <a:prstGeom prst="homePlate">
                <a:avLst>
                  <a:gd name="adj" fmla="val 11825"/>
                </a:avLst>
              </a:prstGeom>
              <a:solidFill>
                <a:schemeClr val="bg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TW" altLang="en-US" sz="1200" b="1" dirty="0">
                    <a:solidFill>
                      <a:schemeClr val="tx1"/>
                    </a:solidFill>
                    <a:latin typeface="Microsoft JhengHei" panose="020B0604030504040204" pitchFamily="34" charset="-120"/>
                    <a:ea typeface="Microsoft JhengHei" panose="020B0604030504040204" pitchFamily="34" charset="-120"/>
                  </a:rPr>
                  <a:t>倉庫↔</a:t>
                </a:r>
                <a:r>
                  <a:rPr lang="zh-CN" altLang="en-US" sz="1200" b="1" dirty="0">
                    <a:solidFill>
                      <a:schemeClr val="tx1"/>
                    </a:solidFill>
                    <a:latin typeface="Microsoft JhengHei" panose="020B0604030504040204" pitchFamily="34" charset="-120"/>
                    <a:ea typeface="Microsoft JhengHei" panose="020B0604030504040204" pitchFamily="34" charset="-120"/>
                  </a:rPr>
                  <a:t>工單</a:t>
                </a:r>
                <a:endParaRPr lang="zh-TW" altLang="en-US" sz="1200" b="1" dirty="0">
                  <a:solidFill>
                    <a:schemeClr val="tx1"/>
                  </a:solidFill>
                  <a:latin typeface="Microsoft JhengHei" panose="020B0604030504040204" pitchFamily="34" charset="-120"/>
                  <a:ea typeface="Microsoft JhengHei" panose="020B0604030504040204" pitchFamily="34" charset="-120"/>
                </a:endParaRPr>
              </a:p>
            </p:txBody>
          </p:sp>
          <p:sp>
            <p:nvSpPr>
              <p:cNvPr id="87" name="Google Shape;1425;p172">
                <a:extLst>
                  <a:ext uri="{FF2B5EF4-FFF2-40B4-BE49-F238E27FC236}">
                    <a16:creationId xmlns:a16="http://schemas.microsoft.com/office/drawing/2014/main" id="{1BB2C74A-0A64-D445-B0CE-1C95180A4096}"/>
                  </a:ext>
                </a:extLst>
              </p:cNvPr>
              <p:cNvSpPr/>
              <p:nvPr/>
            </p:nvSpPr>
            <p:spPr>
              <a:xfrm>
                <a:off x="1214900" y="2146538"/>
                <a:ext cx="1280362" cy="562645"/>
              </a:xfrm>
              <a:prstGeom prst="homePlate">
                <a:avLst>
                  <a:gd name="adj" fmla="val 19764"/>
                </a:avLst>
              </a:prstGeom>
              <a:solidFill>
                <a:srgbClr val="9C370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sz="1200" dirty="0">
                    <a:solidFill>
                      <a:srgbClr val="FFFFFF"/>
                    </a:solidFill>
                    <a:latin typeface="Microsoft JhengHei" panose="020B0604030504040204" pitchFamily="34" charset="-120"/>
                    <a:ea typeface="Microsoft JhengHei" panose="020B0604030504040204" pitchFamily="34" charset="-120"/>
                  </a:rPr>
                  <a:t>原物料直接</a:t>
                </a:r>
                <a:endParaRPr lang="en-US" altLang="zh-CN" sz="1200" dirty="0">
                  <a:solidFill>
                    <a:srgbClr val="FFFFFF"/>
                  </a:solidFill>
                  <a:latin typeface="Microsoft JhengHei" panose="020B0604030504040204" pitchFamily="34" charset="-120"/>
                  <a:ea typeface="Microsoft JhengHei" panose="020B0604030504040204" pitchFamily="34" charset="-120"/>
                </a:endParaRPr>
              </a:p>
              <a:p>
                <a:pPr algn="ctr"/>
                <a:r>
                  <a:rPr lang="zh-CN" altLang="en-US" sz="1200" dirty="0">
                    <a:solidFill>
                      <a:srgbClr val="FFFFFF"/>
                    </a:solidFill>
                    <a:latin typeface="Microsoft JhengHei" panose="020B0604030504040204" pitchFamily="34" charset="-120"/>
                    <a:ea typeface="Microsoft JhengHei" panose="020B0604030504040204" pitchFamily="34" charset="-120"/>
                  </a:rPr>
                  <a:t>領到工單</a:t>
                </a:r>
                <a:endParaRPr lang="zh-TW" altLang="en-US" sz="1200" dirty="0">
                  <a:solidFill>
                    <a:srgbClr val="FFFFFF"/>
                  </a:solidFill>
                  <a:latin typeface="Microsoft JhengHei" panose="020B0604030504040204" pitchFamily="34" charset="-120"/>
                  <a:ea typeface="Microsoft JhengHei" panose="020B0604030504040204" pitchFamily="34" charset="-120"/>
                </a:endParaRPr>
              </a:p>
            </p:txBody>
          </p:sp>
          <p:sp>
            <p:nvSpPr>
              <p:cNvPr id="92" name="Google Shape;1425;p172">
                <a:extLst>
                  <a:ext uri="{FF2B5EF4-FFF2-40B4-BE49-F238E27FC236}">
                    <a16:creationId xmlns:a16="http://schemas.microsoft.com/office/drawing/2014/main" id="{6630C7E9-D91E-A24F-8546-A8F1E879D943}"/>
                  </a:ext>
                </a:extLst>
              </p:cNvPr>
              <p:cNvSpPr/>
              <p:nvPr/>
            </p:nvSpPr>
            <p:spPr>
              <a:xfrm>
                <a:off x="2572478" y="2132030"/>
                <a:ext cx="1280362" cy="577153"/>
              </a:xfrm>
              <a:prstGeom prst="homePlate">
                <a:avLst>
                  <a:gd name="adj" fmla="val 19764"/>
                </a:avLst>
              </a:prstGeom>
              <a:solidFill>
                <a:srgbClr val="9C370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sz="1200" dirty="0">
                    <a:solidFill>
                      <a:srgbClr val="FFFFFF"/>
                    </a:solidFill>
                    <a:latin typeface="Microsoft JhengHei" panose="020B0604030504040204" pitchFamily="34" charset="-120"/>
                    <a:ea typeface="Microsoft JhengHei" panose="020B0604030504040204" pitchFamily="34" charset="-120"/>
                  </a:rPr>
                  <a:t>站點開始生產</a:t>
                </a:r>
                <a:endParaRPr lang="en-US" altLang="zh-CN" sz="1200" dirty="0">
                  <a:solidFill>
                    <a:srgbClr val="FFFFFF"/>
                  </a:solidFill>
                  <a:latin typeface="Microsoft JhengHei" panose="020B0604030504040204" pitchFamily="34" charset="-120"/>
                  <a:ea typeface="Microsoft JhengHei" panose="020B0604030504040204" pitchFamily="34" charset="-120"/>
                </a:endParaRPr>
              </a:p>
              <a:p>
                <a:pPr algn="ctr"/>
                <a:r>
                  <a:rPr lang="zh-CN" altLang="en-US" sz="1200" dirty="0">
                    <a:solidFill>
                      <a:srgbClr val="FFFFFF"/>
                    </a:solidFill>
                    <a:latin typeface="Microsoft JhengHei" panose="020B0604030504040204" pitchFamily="34" charset="-120"/>
                    <a:ea typeface="Microsoft JhengHei" panose="020B0604030504040204" pitchFamily="34" charset="-120"/>
                  </a:rPr>
                  <a:t>開始紀錄工時</a:t>
                </a:r>
                <a:endParaRPr lang="zh-TW" altLang="en-US" sz="1200" dirty="0">
                  <a:solidFill>
                    <a:srgbClr val="FFFFFF"/>
                  </a:solidFill>
                  <a:latin typeface="Microsoft JhengHei" panose="020B0604030504040204" pitchFamily="34" charset="-120"/>
                  <a:ea typeface="Microsoft JhengHei" panose="020B0604030504040204" pitchFamily="34" charset="-120"/>
                </a:endParaRPr>
              </a:p>
            </p:txBody>
          </p:sp>
          <p:sp>
            <p:nvSpPr>
              <p:cNvPr id="94" name="Google Shape;1425;p172">
                <a:extLst>
                  <a:ext uri="{FF2B5EF4-FFF2-40B4-BE49-F238E27FC236}">
                    <a16:creationId xmlns:a16="http://schemas.microsoft.com/office/drawing/2014/main" id="{4EC0662B-1B4C-984F-BC0B-442071CCE2B3}"/>
                  </a:ext>
                </a:extLst>
              </p:cNvPr>
              <p:cNvSpPr/>
              <p:nvPr/>
            </p:nvSpPr>
            <p:spPr>
              <a:xfrm>
                <a:off x="5292541" y="2132030"/>
                <a:ext cx="1352590" cy="577153"/>
              </a:xfrm>
              <a:prstGeom prst="homePlate">
                <a:avLst>
                  <a:gd name="adj" fmla="val 19764"/>
                </a:avLst>
              </a:prstGeom>
              <a:solidFill>
                <a:srgbClr val="9C370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sz="1200" dirty="0">
                    <a:solidFill>
                      <a:srgbClr val="FFFFFF"/>
                    </a:solidFill>
                    <a:latin typeface="Microsoft JhengHei" panose="020B0604030504040204" pitchFamily="34" charset="-120"/>
                    <a:ea typeface="Microsoft JhengHei" panose="020B0604030504040204" pitchFamily="34" charset="-120"/>
                  </a:rPr>
                  <a:t>剩料自動開</a:t>
                </a:r>
                <a:r>
                  <a:rPr lang="zh-TW" altLang="en-US" sz="1200" dirty="0">
                    <a:solidFill>
                      <a:srgbClr val="FFFFFF"/>
                    </a:solidFill>
                    <a:latin typeface="Microsoft JhengHei" panose="020B0604030504040204" pitchFamily="34" charset="-120"/>
                    <a:ea typeface="Microsoft JhengHei" panose="020B0604030504040204" pitchFamily="34" charset="-120"/>
                  </a:rPr>
                  <a:t>退料單，彙整工時</a:t>
                </a:r>
              </a:p>
            </p:txBody>
          </p:sp>
          <p:sp>
            <p:nvSpPr>
              <p:cNvPr id="95" name="Google Shape;1425;p172">
                <a:extLst>
                  <a:ext uri="{FF2B5EF4-FFF2-40B4-BE49-F238E27FC236}">
                    <a16:creationId xmlns:a16="http://schemas.microsoft.com/office/drawing/2014/main" id="{E3E57DBB-4D39-0541-9F94-5109099A13CF}"/>
                  </a:ext>
                </a:extLst>
              </p:cNvPr>
              <p:cNvSpPr/>
              <p:nvPr/>
            </p:nvSpPr>
            <p:spPr>
              <a:xfrm>
                <a:off x="6721689" y="2120635"/>
                <a:ext cx="2293291" cy="562645"/>
              </a:xfrm>
              <a:prstGeom prst="homePlate">
                <a:avLst>
                  <a:gd name="adj" fmla="val 19764"/>
                </a:avLst>
              </a:prstGeom>
              <a:solidFill>
                <a:srgbClr val="9C370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TW" altLang="en-US" sz="1200" dirty="0">
                    <a:solidFill>
                      <a:srgbClr val="FFFFFF"/>
                    </a:solidFill>
                    <a:latin typeface="Microsoft JhengHei" panose="020B0604030504040204" pitchFamily="34" charset="-120"/>
                    <a:ea typeface="Microsoft JhengHei" panose="020B0604030504040204" pitchFamily="34" charset="-120"/>
                  </a:rPr>
                  <a:t>上報</a:t>
                </a:r>
                <a:r>
                  <a:rPr lang="en-US" altLang="zh-TW" sz="1200" dirty="0">
                    <a:solidFill>
                      <a:srgbClr val="FFFFFF"/>
                    </a:solidFill>
                    <a:latin typeface="Microsoft JhengHei" panose="020B0604030504040204" pitchFamily="34" charset="-120"/>
                    <a:ea typeface="Microsoft JhengHei" panose="020B0604030504040204" pitchFamily="34" charset="-120"/>
                  </a:rPr>
                  <a:t>ERP</a:t>
                </a:r>
                <a:r>
                  <a:rPr lang="zh-CN" altLang="en-US" sz="1200" dirty="0">
                    <a:solidFill>
                      <a:srgbClr val="FFFFFF"/>
                    </a:solidFill>
                    <a:latin typeface="Microsoft JhengHei" panose="020B0604030504040204" pitchFamily="34" charset="-120"/>
                    <a:ea typeface="Microsoft JhengHei" panose="020B0604030504040204" pitchFamily="34" charset="-120"/>
                  </a:rPr>
                  <a:t>繳庫數量</a:t>
                </a:r>
                <a:r>
                  <a:rPr lang="en-US" altLang="zh-CN" sz="1200" dirty="0">
                    <a:solidFill>
                      <a:srgbClr val="FFFFFF"/>
                    </a:solidFill>
                    <a:latin typeface="Microsoft JhengHei" panose="020B0604030504040204" pitchFamily="34" charset="-120"/>
                    <a:ea typeface="Microsoft JhengHei" panose="020B0604030504040204" pitchFamily="34" charset="-120"/>
                  </a:rPr>
                  <a:t>/</a:t>
                </a:r>
                <a:r>
                  <a:rPr lang="zh-CN" altLang="en-US" sz="1200" dirty="0">
                    <a:solidFill>
                      <a:srgbClr val="FFFFFF"/>
                    </a:solidFill>
                    <a:latin typeface="Microsoft JhengHei" panose="020B0604030504040204" pitchFamily="34" charset="-120"/>
                    <a:ea typeface="Microsoft JhengHei" panose="020B0604030504040204" pitchFamily="34" charset="-120"/>
                  </a:rPr>
                  <a:t>工時</a:t>
                </a:r>
                <a:endParaRPr lang="en-US" altLang="zh-CN" sz="1200" dirty="0">
                  <a:solidFill>
                    <a:srgbClr val="FFFFFF"/>
                  </a:solidFill>
                  <a:latin typeface="Microsoft JhengHei" panose="020B0604030504040204" pitchFamily="34" charset="-120"/>
                  <a:ea typeface="Microsoft JhengHei" panose="020B0604030504040204" pitchFamily="34" charset="-120"/>
                </a:endParaRPr>
              </a:p>
              <a:p>
                <a:pPr algn="ctr"/>
                <a:r>
                  <a:rPr lang="zh-CN" altLang="en-US" sz="1200" dirty="0">
                    <a:solidFill>
                      <a:srgbClr val="FFFFFF"/>
                    </a:solidFill>
                    <a:latin typeface="Microsoft JhengHei" panose="020B0604030504040204" pitchFamily="34" charset="-120"/>
                    <a:ea typeface="Microsoft JhengHei" panose="020B0604030504040204" pitchFamily="34" charset="-120"/>
                  </a:rPr>
                  <a:t>（依照</a:t>
                </a:r>
                <a:r>
                  <a:rPr lang="en-US" altLang="zh-CN" sz="1200" dirty="0">
                    <a:solidFill>
                      <a:srgbClr val="FFFFFF"/>
                    </a:solidFill>
                    <a:latin typeface="Microsoft JhengHei" panose="020B0604030504040204" pitchFamily="34" charset="-120"/>
                    <a:ea typeface="Microsoft JhengHei" panose="020B0604030504040204" pitchFamily="34" charset="-120"/>
                  </a:rPr>
                  <a:t>ERP</a:t>
                </a:r>
                <a:r>
                  <a:rPr lang="zh-CN" altLang="en-US" sz="1200" dirty="0">
                    <a:solidFill>
                      <a:srgbClr val="FFFFFF"/>
                    </a:solidFill>
                    <a:latin typeface="Microsoft JhengHei" panose="020B0604030504040204" pitchFamily="34" charset="-120"/>
                    <a:ea typeface="Microsoft JhengHei" panose="020B0604030504040204" pitchFamily="34" charset="-120"/>
                  </a:rPr>
                  <a:t>需求時機）</a:t>
                </a:r>
                <a:endParaRPr lang="zh-TW" altLang="en-US" sz="1200" dirty="0">
                  <a:solidFill>
                    <a:srgbClr val="FFFFFF"/>
                  </a:solidFill>
                  <a:latin typeface="Microsoft JhengHei" panose="020B0604030504040204" pitchFamily="34" charset="-120"/>
                  <a:ea typeface="Microsoft JhengHei" panose="020B0604030504040204" pitchFamily="34" charset="-120"/>
                </a:endParaRPr>
              </a:p>
            </p:txBody>
          </p:sp>
          <p:sp>
            <p:nvSpPr>
              <p:cNvPr id="107" name="Google Shape;1425;p172">
                <a:extLst>
                  <a:ext uri="{FF2B5EF4-FFF2-40B4-BE49-F238E27FC236}">
                    <a16:creationId xmlns:a16="http://schemas.microsoft.com/office/drawing/2014/main" id="{1E9EA375-6093-0545-871F-14F73C41BF74}"/>
                  </a:ext>
                </a:extLst>
              </p:cNvPr>
              <p:cNvSpPr/>
              <p:nvPr/>
            </p:nvSpPr>
            <p:spPr>
              <a:xfrm>
                <a:off x="3934963" y="2139283"/>
                <a:ext cx="1280362" cy="562645"/>
              </a:xfrm>
              <a:prstGeom prst="homePlate">
                <a:avLst>
                  <a:gd name="adj" fmla="val 19764"/>
                </a:avLst>
              </a:prstGeom>
              <a:solidFill>
                <a:srgbClr val="9C370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TW" altLang="en-US" sz="1200" dirty="0">
                    <a:solidFill>
                      <a:srgbClr val="FFFFFF"/>
                    </a:solidFill>
                    <a:latin typeface="Microsoft JhengHei" panose="020B0604030504040204" pitchFamily="34" charset="-120"/>
                    <a:ea typeface="Microsoft JhengHei" panose="020B0604030504040204" pitchFamily="34" charset="-120"/>
                  </a:rPr>
                  <a:t>實際用料紀錄</a:t>
                </a:r>
              </a:p>
            </p:txBody>
          </p:sp>
        </p:grpSp>
        <p:sp>
          <p:nvSpPr>
            <p:cNvPr id="2" name="文字方塊 1"/>
            <p:cNvSpPr txBox="1"/>
            <p:nvPr/>
          </p:nvSpPr>
          <p:spPr>
            <a:xfrm>
              <a:off x="244876" y="1770921"/>
              <a:ext cx="653582" cy="307777"/>
            </a:xfrm>
            <a:prstGeom prst="rect">
              <a:avLst/>
            </a:prstGeom>
            <a:noFill/>
          </p:spPr>
          <p:txBody>
            <a:bodyPr wrap="none" rtlCol="0">
              <a:spAutoFit/>
            </a:bodyPr>
            <a:lstStyle/>
            <a:p>
              <a:r>
                <a:rPr kumimoji="1" lang="en-US" altLang="zh-TW" dirty="0">
                  <a:solidFill>
                    <a:srgbClr val="FF0000"/>
                  </a:solidFill>
                </a:rPr>
                <a:t>AS-IS</a:t>
              </a:r>
              <a:endParaRPr kumimoji="1" lang="zh-TW" altLang="en-US" dirty="0">
                <a:solidFill>
                  <a:srgbClr val="FF0000"/>
                </a:solidFill>
              </a:endParaRPr>
            </a:p>
          </p:txBody>
        </p:sp>
      </p:grpSp>
      <p:grpSp>
        <p:nvGrpSpPr>
          <p:cNvPr id="4" name="群組 3"/>
          <p:cNvGrpSpPr/>
          <p:nvPr/>
        </p:nvGrpSpPr>
        <p:grpSpPr>
          <a:xfrm>
            <a:off x="106744" y="3978348"/>
            <a:ext cx="8919287" cy="884930"/>
            <a:chOff x="106744" y="3978348"/>
            <a:chExt cx="8919287" cy="884930"/>
          </a:xfrm>
        </p:grpSpPr>
        <p:grpSp>
          <p:nvGrpSpPr>
            <p:cNvPr id="31" name="群組 30">
              <a:extLst>
                <a:ext uri="{FF2B5EF4-FFF2-40B4-BE49-F238E27FC236}">
                  <a16:creationId xmlns:a16="http://schemas.microsoft.com/office/drawing/2014/main" id="{7E5B31BB-63D1-EE43-873E-844A5290E410}"/>
                </a:ext>
              </a:extLst>
            </p:cNvPr>
            <p:cNvGrpSpPr/>
            <p:nvPr/>
          </p:nvGrpSpPr>
          <p:grpSpPr>
            <a:xfrm>
              <a:off x="106744" y="4274730"/>
              <a:ext cx="8919287" cy="588548"/>
              <a:chOff x="106744" y="4274730"/>
              <a:chExt cx="8919287" cy="588548"/>
            </a:xfrm>
          </p:grpSpPr>
          <p:sp>
            <p:nvSpPr>
              <p:cNvPr id="97" name="Google Shape;1425;p172">
                <a:extLst>
                  <a:ext uri="{FF2B5EF4-FFF2-40B4-BE49-F238E27FC236}">
                    <a16:creationId xmlns:a16="http://schemas.microsoft.com/office/drawing/2014/main" id="{E912847F-5C0E-1F4D-B1BB-E1C3E08128C2}"/>
                  </a:ext>
                </a:extLst>
              </p:cNvPr>
              <p:cNvSpPr/>
              <p:nvPr/>
            </p:nvSpPr>
            <p:spPr>
              <a:xfrm>
                <a:off x="106744" y="4286125"/>
                <a:ext cx="1041991" cy="577153"/>
              </a:xfrm>
              <a:prstGeom prst="homePlate">
                <a:avLst>
                  <a:gd name="adj" fmla="val 11825"/>
                </a:avLst>
              </a:prstGeom>
              <a:solidFill>
                <a:schemeClr val="bg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TW" altLang="en-US" sz="1200" b="1" dirty="0">
                    <a:solidFill>
                      <a:schemeClr val="tx1"/>
                    </a:solidFill>
                    <a:latin typeface="Microsoft JhengHei" panose="020B0604030504040204" pitchFamily="34" charset="-120"/>
                    <a:ea typeface="Microsoft JhengHei" panose="020B0604030504040204" pitchFamily="34" charset="-120"/>
                  </a:rPr>
                  <a:t>倉庫↔</a:t>
                </a:r>
                <a:r>
                  <a:rPr lang="zh-CN" altLang="en-US" sz="1200" b="1" dirty="0">
                    <a:solidFill>
                      <a:schemeClr val="tx1"/>
                    </a:solidFill>
                    <a:latin typeface="Microsoft JhengHei" panose="020B0604030504040204" pitchFamily="34" charset="-120"/>
                    <a:ea typeface="Microsoft JhengHei" panose="020B0604030504040204" pitchFamily="34" charset="-120"/>
                  </a:rPr>
                  <a:t>線邊</a:t>
                </a:r>
                <a:endParaRPr lang="zh-TW" altLang="en-US" sz="1200" b="1" dirty="0">
                  <a:solidFill>
                    <a:schemeClr val="tx1"/>
                  </a:solidFill>
                  <a:latin typeface="Microsoft JhengHei" panose="020B0604030504040204" pitchFamily="34" charset="-120"/>
                  <a:ea typeface="Microsoft JhengHei" panose="020B0604030504040204" pitchFamily="34" charset="-120"/>
                </a:endParaRPr>
              </a:p>
            </p:txBody>
          </p:sp>
          <p:sp>
            <p:nvSpPr>
              <p:cNvPr id="98" name="Google Shape;1425;p172">
                <a:extLst>
                  <a:ext uri="{FF2B5EF4-FFF2-40B4-BE49-F238E27FC236}">
                    <a16:creationId xmlns:a16="http://schemas.microsoft.com/office/drawing/2014/main" id="{3E8CB7AD-DC3E-D044-B135-74E5DF523AE6}"/>
                  </a:ext>
                </a:extLst>
              </p:cNvPr>
              <p:cNvSpPr/>
              <p:nvPr/>
            </p:nvSpPr>
            <p:spPr>
              <a:xfrm>
                <a:off x="1225951" y="4300633"/>
                <a:ext cx="1280362" cy="562645"/>
              </a:xfrm>
              <a:prstGeom prst="homePlate">
                <a:avLst>
                  <a:gd name="adj" fmla="val 19764"/>
                </a:avLst>
              </a:prstGeom>
              <a:solidFill>
                <a:schemeClr val="accent1">
                  <a:lumMod val="5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sz="1200" dirty="0">
                    <a:solidFill>
                      <a:srgbClr val="FFFFFF"/>
                    </a:solidFill>
                    <a:latin typeface="Microsoft JhengHei" panose="020B0604030504040204" pitchFamily="34" charset="-120"/>
                    <a:ea typeface="Microsoft JhengHei" panose="020B0604030504040204" pitchFamily="34" charset="-120"/>
                  </a:rPr>
                  <a:t>原物料領到</a:t>
                </a:r>
                <a:endParaRPr lang="en-US" altLang="zh-CN" sz="1200" dirty="0">
                  <a:solidFill>
                    <a:srgbClr val="FFFFFF"/>
                  </a:solidFill>
                  <a:latin typeface="Microsoft JhengHei" panose="020B0604030504040204" pitchFamily="34" charset="-120"/>
                  <a:ea typeface="Microsoft JhengHei" panose="020B0604030504040204" pitchFamily="34" charset="-120"/>
                </a:endParaRPr>
              </a:p>
              <a:p>
                <a:pPr algn="ctr"/>
                <a:r>
                  <a:rPr lang="zh-CN" altLang="en-US" sz="1200" dirty="0">
                    <a:solidFill>
                      <a:srgbClr val="FFFFFF"/>
                    </a:solidFill>
                    <a:latin typeface="Microsoft JhengHei" panose="020B0604030504040204" pitchFamily="34" charset="-120"/>
                    <a:ea typeface="Microsoft JhengHei" panose="020B0604030504040204" pitchFamily="34" charset="-120"/>
                  </a:rPr>
                  <a:t>現邊倉備用</a:t>
                </a:r>
                <a:endParaRPr lang="zh-TW" altLang="en-US" sz="1200" dirty="0">
                  <a:solidFill>
                    <a:srgbClr val="FFFFFF"/>
                  </a:solidFill>
                  <a:latin typeface="Microsoft JhengHei" panose="020B0604030504040204" pitchFamily="34" charset="-120"/>
                  <a:ea typeface="Microsoft JhengHei" panose="020B0604030504040204" pitchFamily="34" charset="-120"/>
                </a:endParaRPr>
              </a:p>
            </p:txBody>
          </p:sp>
          <p:sp>
            <p:nvSpPr>
              <p:cNvPr id="99" name="Google Shape;1425;p172">
                <a:extLst>
                  <a:ext uri="{FF2B5EF4-FFF2-40B4-BE49-F238E27FC236}">
                    <a16:creationId xmlns:a16="http://schemas.microsoft.com/office/drawing/2014/main" id="{80CF2B81-D6E5-4843-884D-D498F3C54D54}"/>
                  </a:ext>
                </a:extLst>
              </p:cNvPr>
              <p:cNvSpPr/>
              <p:nvPr/>
            </p:nvSpPr>
            <p:spPr>
              <a:xfrm>
                <a:off x="2583529" y="4286125"/>
                <a:ext cx="1280362" cy="577153"/>
              </a:xfrm>
              <a:prstGeom prst="homePlate">
                <a:avLst>
                  <a:gd name="adj" fmla="val 19764"/>
                </a:avLst>
              </a:prstGeom>
              <a:solidFill>
                <a:schemeClr val="accent1">
                  <a:lumMod val="5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sz="1200" dirty="0">
                    <a:solidFill>
                      <a:srgbClr val="FFFFFF"/>
                    </a:solidFill>
                    <a:latin typeface="Microsoft JhengHei" panose="020B0604030504040204" pitchFamily="34" charset="-120"/>
                    <a:ea typeface="Microsoft JhengHei" panose="020B0604030504040204" pitchFamily="34" charset="-120"/>
                  </a:rPr>
                  <a:t>站點開始生產</a:t>
                </a:r>
                <a:endParaRPr lang="en-US" altLang="zh-CN" sz="1200" dirty="0">
                  <a:solidFill>
                    <a:srgbClr val="FFFFFF"/>
                  </a:solidFill>
                  <a:latin typeface="Microsoft JhengHei" panose="020B0604030504040204" pitchFamily="34" charset="-120"/>
                  <a:ea typeface="Microsoft JhengHei" panose="020B0604030504040204" pitchFamily="34" charset="-120"/>
                </a:endParaRPr>
              </a:p>
              <a:p>
                <a:pPr algn="ctr"/>
                <a:r>
                  <a:rPr lang="zh-CN" altLang="en-US" sz="1200" dirty="0">
                    <a:solidFill>
                      <a:srgbClr val="FFFFFF"/>
                    </a:solidFill>
                    <a:latin typeface="Microsoft JhengHei" panose="020B0604030504040204" pitchFamily="34" charset="-120"/>
                    <a:ea typeface="Microsoft JhengHei" panose="020B0604030504040204" pitchFamily="34" charset="-120"/>
                  </a:rPr>
                  <a:t>開始紀錄工時</a:t>
                </a:r>
                <a:endParaRPr lang="zh-TW" altLang="en-US" sz="1200" dirty="0">
                  <a:solidFill>
                    <a:srgbClr val="FFFFFF"/>
                  </a:solidFill>
                  <a:latin typeface="Microsoft JhengHei" panose="020B0604030504040204" pitchFamily="34" charset="-120"/>
                  <a:ea typeface="Microsoft JhengHei" panose="020B0604030504040204" pitchFamily="34" charset="-120"/>
                </a:endParaRPr>
              </a:p>
            </p:txBody>
          </p:sp>
          <p:sp>
            <p:nvSpPr>
              <p:cNvPr id="100" name="Google Shape;1425;p172">
                <a:extLst>
                  <a:ext uri="{FF2B5EF4-FFF2-40B4-BE49-F238E27FC236}">
                    <a16:creationId xmlns:a16="http://schemas.microsoft.com/office/drawing/2014/main" id="{C342D065-9224-D94C-882F-7931C40A94F6}"/>
                  </a:ext>
                </a:extLst>
              </p:cNvPr>
              <p:cNvSpPr/>
              <p:nvPr/>
            </p:nvSpPr>
            <p:spPr>
              <a:xfrm>
                <a:off x="3946013" y="4300633"/>
                <a:ext cx="1346527" cy="562645"/>
              </a:xfrm>
              <a:prstGeom prst="homePlate">
                <a:avLst>
                  <a:gd name="adj" fmla="val 19764"/>
                </a:avLst>
              </a:prstGeom>
              <a:solidFill>
                <a:schemeClr val="accent1">
                  <a:lumMod val="5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TW" altLang="en-US" sz="1200" dirty="0">
                    <a:solidFill>
                      <a:srgbClr val="FFFFFF"/>
                    </a:solidFill>
                    <a:latin typeface="Microsoft JhengHei" panose="020B0604030504040204" pitchFamily="34" charset="-120"/>
                    <a:ea typeface="Microsoft JhengHei" panose="020B0604030504040204" pitchFamily="34" charset="-120"/>
                  </a:rPr>
                  <a:t>實際</a:t>
                </a:r>
                <a:r>
                  <a:rPr lang="zh-CN" altLang="en-US" sz="1200" dirty="0">
                    <a:solidFill>
                      <a:srgbClr val="FFFFFF"/>
                    </a:solidFill>
                    <a:latin typeface="Microsoft JhengHei" panose="020B0604030504040204" pitchFamily="34" charset="-120"/>
                    <a:ea typeface="Microsoft JhengHei" panose="020B0604030504040204" pitchFamily="34" charset="-120"/>
                  </a:rPr>
                  <a:t>工單</a:t>
                </a:r>
                <a:r>
                  <a:rPr lang="zh-TW" altLang="en-US" sz="1200" dirty="0">
                    <a:solidFill>
                      <a:srgbClr val="FFFFFF"/>
                    </a:solidFill>
                    <a:latin typeface="Microsoft JhengHei" panose="020B0604030504040204" pitchFamily="34" charset="-120"/>
                    <a:ea typeface="Microsoft JhengHei" panose="020B0604030504040204" pitchFamily="34" charset="-120"/>
                  </a:rPr>
                  <a:t>用料直接會扣掉線邊</a:t>
                </a:r>
              </a:p>
            </p:txBody>
          </p:sp>
          <p:sp>
            <p:nvSpPr>
              <p:cNvPr id="101" name="Google Shape;1425;p172">
                <a:extLst>
                  <a:ext uri="{FF2B5EF4-FFF2-40B4-BE49-F238E27FC236}">
                    <a16:creationId xmlns:a16="http://schemas.microsoft.com/office/drawing/2014/main" id="{87EFBB2A-351E-5547-BDD4-AB63F83402C4}"/>
                  </a:ext>
                </a:extLst>
              </p:cNvPr>
              <p:cNvSpPr/>
              <p:nvPr/>
            </p:nvSpPr>
            <p:spPr>
              <a:xfrm>
                <a:off x="5370254" y="4286125"/>
                <a:ext cx="1285927" cy="577153"/>
              </a:xfrm>
              <a:prstGeom prst="homePlate">
                <a:avLst>
                  <a:gd name="adj" fmla="val 19764"/>
                </a:avLst>
              </a:prstGeom>
              <a:solidFill>
                <a:schemeClr val="accent1">
                  <a:lumMod val="5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TW" altLang="en-US" sz="1200" dirty="0">
                    <a:solidFill>
                      <a:srgbClr val="FFFFFF"/>
                    </a:solidFill>
                    <a:latin typeface="Microsoft JhengHei" panose="020B0604030504040204" pitchFamily="34" charset="-120"/>
                    <a:ea typeface="Microsoft JhengHei" panose="020B0604030504040204" pitchFamily="34" charset="-120"/>
                  </a:rPr>
                  <a:t>彙整工時統計</a:t>
                </a:r>
              </a:p>
            </p:txBody>
          </p:sp>
          <p:sp>
            <p:nvSpPr>
              <p:cNvPr id="102" name="Google Shape;1425;p172">
                <a:extLst>
                  <a:ext uri="{FF2B5EF4-FFF2-40B4-BE49-F238E27FC236}">
                    <a16:creationId xmlns:a16="http://schemas.microsoft.com/office/drawing/2014/main" id="{34526084-8440-854A-8E3D-C402BE487A15}"/>
                  </a:ext>
                </a:extLst>
              </p:cNvPr>
              <p:cNvSpPr/>
              <p:nvPr/>
            </p:nvSpPr>
            <p:spPr>
              <a:xfrm>
                <a:off x="6732740" y="4274730"/>
                <a:ext cx="2293291" cy="562645"/>
              </a:xfrm>
              <a:prstGeom prst="homePlate">
                <a:avLst>
                  <a:gd name="adj" fmla="val 19764"/>
                </a:avLst>
              </a:prstGeom>
              <a:solidFill>
                <a:schemeClr val="accent1">
                  <a:lumMod val="5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TW" altLang="en-US" sz="1200" dirty="0">
                    <a:solidFill>
                      <a:srgbClr val="FFFFFF"/>
                    </a:solidFill>
                    <a:latin typeface="Microsoft JhengHei" panose="020B0604030504040204" pitchFamily="34" charset="-120"/>
                    <a:ea typeface="Microsoft JhengHei" panose="020B0604030504040204" pitchFamily="34" charset="-120"/>
                  </a:rPr>
                  <a:t>上報</a:t>
                </a:r>
                <a:r>
                  <a:rPr lang="en-US" altLang="zh-TW" sz="1200" dirty="0">
                    <a:solidFill>
                      <a:srgbClr val="FFFFFF"/>
                    </a:solidFill>
                    <a:latin typeface="Microsoft JhengHei" panose="020B0604030504040204" pitchFamily="34" charset="-120"/>
                    <a:ea typeface="Microsoft JhengHei" panose="020B0604030504040204" pitchFamily="34" charset="-120"/>
                  </a:rPr>
                  <a:t>ERP</a:t>
                </a:r>
                <a:r>
                  <a:rPr lang="zh-CN" altLang="en-US" sz="1200" dirty="0">
                    <a:solidFill>
                      <a:srgbClr val="FFFFFF"/>
                    </a:solidFill>
                    <a:latin typeface="Microsoft JhengHei" panose="020B0604030504040204" pitchFamily="34" charset="-120"/>
                    <a:ea typeface="Microsoft JhengHei" panose="020B0604030504040204" pitchFamily="34" charset="-120"/>
                  </a:rPr>
                  <a:t>繳庫數量</a:t>
                </a:r>
                <a:r>
                  <a:rPr lang="en-US" altLang="zh-CN" sz="1200" dirty="0">
                    <a:solidFill>
                      <a:srgbClr val="FFFFFF"/>
                    </a:solidFill>
                    <a:latin typeface="Microsoft JhengHei" panose="020B0604030504040204" pitchFamily="34" charset="-120"/>
                    <a:ea typeface="Microsoft JhengHei" panose="020B0604030504040204" pitchFamily="34" charset="-120"/>
                  </a:rPr>
                  <a:t>/</a:t>
                </a:r>
                <a:r>
                  <a:rPr lang="zh-CN" altLang="en-US" sz="1200" dirty="0">
                    <a:solidFill>
                      <a:srgbClr val="FFFFFF"/>
                    </a:solidFill>
                    <a:latin typeface="Microsoft JhengHei" panose="020B0604030504040204" pitchFamily="34" charset="-120"/>
                    <a:ea typeface="Microsoft JhengHei" panose="020B0604030504040204" pitchFamily="34" charset="-120"/>
                  </a:rPr>
                  <a:t>工時</a:t>
                </a:r>
                <a:r>
                  <a:rPr lang="en-US" altLang="zh-CN" sz="1200" dirty="0">
                    <a:solidFill>
                      <a:srgbClr val="FFFFFF"/>
                    </a:solidFill>
                    <a:latin typeface="Microsoft JhengHei" panose="020B0604030504040204" pitchFamily="34" charset="-120"/>
                    <a:ea typeface="Microsoft JhengHei" panose="020B0604030504040204" pitchFamily="34" charset="-120"/>
                  </a:rPr>
                  <a:t>/</a:t>
                </a:r>
                <a:r>
                  <a:rPr lang="zh-CN" altLang="en-US" sz="1200" dirty="0">
                    <a:solidFill>
                      <a:srgbClr val="FFFFFF"/>
                    </a:solidFill>
                    <a:latin typeface="Microsoft JhengHei" panose="020B0604030504040204" pitchFamily="34" charset="-120"/>
                    <a:ea typeface="Microsoft JhengHei" panose="020B0604030504040204" pitchFamily="34" charset="-120"/>
                  </a:rPr>
                  <a:t>用料</a:t>
                </a:r>
                <a:endParaRPr lang="en-US" altLang="zh-CN" sz="1200" dirty="0">
                  <a:solidFill>
                    <a:srgbClr val="FFFFFF"/>
                  </a:solidFill>
                  <a:latin typeface="Microsoft JhengHei" panose="020B0604030504040204" pitchFamily="34" charset="-120"/>
                  <a:ea typeface="Microsoft JhengHei" panose="020B0604030504040204" pitchFamily="34" charset="-120"/>
                </a:endParaRPr>
              </a:p>
              <a:p>
                <a:pPr algn="ctr"/>
                <a:r>
                  <a:rPr lang="zh-CN" altLang="en-US" sz="1200" dirty="0">
                    <a:solidFill>
                      <a:srgbClr val="FFFFFF"/>
                    </a:solidFill>
                    <a:latin typeface="Microsoft JhengHei" panose="020B0604030504040204" pitchFamily="34" charset="-120"/>
                    <a:ea typeface="Microsoft JhengHei" panose="020B0604030504040204" pitchFamily="34" charset="-120"/>
                  </a:rPr>
                  <a:t>（依照</a:t>
                </a:r>
                <a:r>
                  <a:rPr lang="en-US" altLang="zh-CN" sz="1200" dirty="0">
                    <a:solidFill>
                      <a:srgbClr val="FFFFFF"/>
                    </a:solidFill>
                    <a:latin typeface="Microsoft JhengHei" panose="020B0604030504040204" pitchFamily="34" charset="-120"/>
                    <a:ea typeface="Microsoft JhengHei" panose="020B0604030504040204" pitchFamily="34" charset="-120"/>
                  </a:rPr>
                  <a:t>ERP</a:t>
                </a:r>
                <a:r>
                  <a:rPr lang="zh-CN" altLang="en-US" sz="1200" dirty="0">
                    <a:solidFill>
                      <a:srgbClr val="FFFFFF"/>
                    </a:solidFill>
                    <a:latin typeface="Microsoft JhengHei" panose="020B0604030504040204" pitchFamily="34" charset="-120"/>
                    <a:ea typeface="Microsoft JhengHei" panose="020B0604030504040204" pitchFamily="34" charset="-120"/>
                  </a:rPr>
                  <a:t>需求時機）</a:t>
                </a:r>
                <a:endParaRPr lang="zh-TW" altLang="en-US" sz="1200" dirty="0">
                  <a:solidFill>
                    <a:srgbClr val="FFFFFF"/>
                  </a:solidFill>
                  <a:latin typeface="Microsoft JhengHei" panose="020B0604030504040204" pitchFamily="34" charset="-120"/>
                  <a:ea typeface="Microsoft JhengHei" panose="020B0604030504040204" pitchFamily="34" charset="-120"/>
                </a:endParaRPr>
              </a:p>
            </p:txBody>
          </p:sp>
        </p:grpSp>
        <p:sp>
          <p:nvSpPr>
            <p:cNvPr id="50" name="文字方塊 49"/>
            <p:cNvSpPr txBox="1"/>
            <p:nvPr/>
          </p:nvSpPr>
          <p:spPr>
            <a:xfrm>
              <a:off x="244876" y="3978348"/>
              <a:ext cx="733269" cy="307777"/>
            </a:xfrm>
            <a:prstGeom prst="rect">
              <a:avLst/>
            </a:prstGeom>
            <a:noFill/>
          </p:spPr>
          <p:txBody>
            <a:bodyPr wrap="none" rtlCol="0">
              <a:spAutoFit/>
            </a:bodyPr>
            <a:lstStyle/>
            <a:p>
              <a:r>
                <a:rPr kumimoji="1" lang="en-US" altLang="zh-TW" dirty="0">
                  <a:solidFill>
                    <a:srgbClr val="FF0000"/>
                  </a:solidFill>
                </a:rPr>
                <a:t>TO-BE</a:t>
              </a:r>
              <a:endParaRPr kumimoji="1" lang="zh-TW" altLang="en-US" dirty="0">
                <a:solidFill>
                  <a:srgbClr val="FF0000"/>
                </a:solidFill>
              </a:endParaRPr>
            </a:p>
          </p:txBody>
        </p:sp>
      </p:grpSp>
    </p:spTree>
    <p:extLst>
      <p:ext uri="{BB962C8B-B14F-4D97-AF65-F5344CB8AC3E}">
        <p14:creationId xmlns:p14="http://schemas.microsoft.com/office/powerpoint/2010/main" val="6470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ectangle 9"/>
          <p:cNvSpPr/>
          <p:nvPr/>
        </p:nvSpPr>
        <p:spPr>
          <a:xfrm>
            <a:off x="127920" y="831365"/>
            <a:ext cx="8887494" cy="3984052"/>
          </a:xfrm>
          <a:prstGeom prst="rect">
            <a:avLst/>
          </a:prstGeom>
          <a:solidFill>
            <a:srgbClr val="D9D9D9"/>
          </a:solidFill>
          <a:ln w="12700">
            <a:miter lim="400000"/>
          </a:ln>
        </p:spPr>
        <p:txBody>
          <a:bodyPr lIns="34290" tIns="34290" rIns="34290" bIns="34290" anchor="ctr"/>
          <a:lstStyle/>
          <a:p>
            <a:pPr algn="ctr">
              <a:defRPr sz="1000">
                <a:solidFill>
                  <a:srgbClr val="FFFFFF"/>
                </a:solidFill>
                <a:latin typeface="微軟正黑體"/>
                <a:ea typeface="微軟正黑體"/>
                <a:cs typeface="微軟正黑體"/>
                <a:sym typeface="微軟正黑體"/>
              </a:defRPr>
            </a:pPr>
            <a:endParaRPr/>
          </a:p>
        </p:txBody>
      </p:sp>
      <p:sp>
        <p:nvSpPr>
          <p:cNvPr id="259" name="Title 9"/>
          <p:cNvSpPr txBox="1"/>
          <p:nvPr/>
        </p:nvSpPr>
        <p:spPr>
          <a:xfrm>
            <a:off x="320974" y="88166"/>
            <a:ext cx="8301036"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defRPr b="1">
                <a:latin typeface="微軟正黑體"/>
                <a:ea typeface="微軟正黑體"/>
                <a:cs typeface="微軟正黑體"/>
                <a:sym typeface="微軟正黑體"/>
              </a:defRPr>
            </a:pPr>
            <a:r>
              <a:rPr sz="2400" dirty="0"/>
              <a:t>數位化倉儲管理系統(WMS)</a:t>
            </a:r>
            <a:r>
              <a:rPr sz="1600" dirty="0"/>
              <a:t>提供中心廠與供應商一套完善的，全面的標準化做法，</a:t>
            </a:r>
            <a:r>
              <a:rPr lang="zh-TW" altLang="en-US" sz="1600" dirty="0"/>
              <a:t>系統功能</a:t>
            </a:r>
            <a:r>
              <a:rPr sz="1600" dirty="0"/>
              <a:t>支援</a:t>
            </a:r>
            <a:r>
              <a:rPr lang="zh-TW" altLang="en-US" sz="1600" dirty="0"/>
              <a:t>倉庫管理</a:t>
            </a:r>
            <a:r>
              <a:rPr sz="1600" dirty="0"/>
              <a:t>的各</a:t>
            </a:r>
            <a:r>
              <a:rPr lang="zh-TW" altLang="en-US" sz="1600" dirty="0"/>
              <a:t>種需求</a:t>
            </a:r>
            <a:endParaRPr sz="1600" dirty="0"/>
          </a:p>
        </p:txBody>
      </p:sp>
      <p:grpSp>
        <p:nvGrpSpPr>
          <p:cNvPr id="262" name="Rectangle 9"/>
          <p:cNvGrpSpPr/>
          <p:nvPr/>
        </p:nvGrpSpPr>
        <p:grpSpPr>
          <a:xfrm>
            <a:off x="112136" y="827373"/>
            <a:ext cx="1468783" cy="3979069"/>
            <a:chOff x="0" y="0"/>
            <a:chExt cx="1468782" cy="3979067"/>
          </a:xfrm>
        </p:grpSpPr>
        <p:sp>
          <p:nvSpPr>
            <p:cNvPr id="260" name="矩形"/>
            <p:cNvSpPr/>
            <p:nvPr/>
          </p:nvSpPr>
          <p:spPr>
            <a:xfrm>
              <a:off x="-1" y="0"/>
              <a:ext cx="1468784" cy="3979068"/>
            </a:xfrm>
            <a:prstGeom prst="rect">
              <a:avLst/>
            </a:prstGeom>
            <a:solidFill>
              <a:srgbClr val="595959"/>
            </a:solidFill>
            <a:ln w="12700" cap="flat">
              <a:noFill/>
              <a:miter lim="400000"/>
            </a:ln>
            <a:effectLst/>
          </p:spPr>
          <p:txBody>
            <a:bodyPr wrap="square" lIns="34290" tIns="34290" rIns="34290" bIns="34290" numCol="1" anchor="t">
              <a:noAutofit/>
            </a:bodyPr>
            <a:lstStyle/>
            <a:p>
              <a:pPr algn="ctr">
                <a:defRPr sz="1200">
                  <a:solidFill>
                    <a:srgbClr val="FFFFFF"/>
                  </a:solidFill>
                  <a:latin typeface="微軟正黑體"/>
                  <a:ea typeface="微軟正黑體"/>
                  <a:cs typeface="微軟正黑體"/>
                  <a:sym typeface="微軟正黑體"/>
                </a:defRPr>
              </a:pPr>
              <a:endParaRPr/>
            </a:p>
          </p:txBody>
        </p:sp>
        <p:sp>
          <p:nvSpPr>
            <p:cNvPr id="261" name="基本設定"/>
            <p:cNvSpPr txBox="1"/>
            <p:nvPr/>
          </p:nvSpPr>
          <p:spPr>
            <a:xfrm>
              <a:off x="45719" y="0"/>
              <a:ext cx="1377344" cy="3073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FFFFFF"/>
                  </a:solidFill>
                  <a:latin typeface="微軟正黑體"/>
                  <a:ea typeface="微軟正黑體"/>
                  <a:cs typeface="微軟正黑體"/>
                  <a:sym typeface="微軟正黑體"/>
                </a:defRPr>
              </a:lvl1pPr>
            </a:lstStyle>
            <a:p>
              <a:r>
                <a:t>基本設定</a:t>
              </a:r>
            </a:p>
          </p:txBody>
        </p:sp>
      </p:grpSp>
      <p:grpSp>
        <p:nvGrpSpPr>
          <p:cNvPr id="265" name="Rectangle 9"/>
          <p:cNvGrpSpPr/>
          <p:nvPr/>
        </p:nvGrpSpPr>
        <p:grpSpPr>
          <a:xfrm>
            <a:off x="1657649" y="821781"/>
            <a:ext cx="1481251" cy="3976467"/>
            <a:chOff x="0" y="0"/>
            <a:chExt cx="1481249" cy="3976465"/>
          </a:xfrm>
        </p:grpSpPr>
        <p:sp>
          <p:nvSpPr>
            <p:cNvPr id="263" name="矩形"/>
            <p:cNvSpPr/>
            <p:nvPr/>
          </p:nvSpPr>
          <p:spPr>
            <a:xfrm>
              <a:off x="0" y="-1"/>
              <a:ext cx="1481250" cy="3976467"/>
            </a:xfrm>
            <a:prstGeom prst="rect">
              <a:avLst/>
            </a:prstGeom>
            <a:solidFill>
              <a:srgbClr val="595959"/>
            </a:solidFill>
            <a:ln w="12700" cap="flat">
              <a:noFill/>
              <a:miter lim="400000"/>
            </a:ln>
            <a:effectLst/>
          </p:spPr>
          <p:txBody>
            <a:bodyPr wrap="square" lIns="34290" tIns="34290" rIns="34290" bIns="34290" numCol="1" anchor="t">
              <a:noAutofit/>
            </a:bodyPr>
            <a:lstStyle/>
            <a:p>
              <a:pPr algn="ctr">
                <a:defRPr sz="1200">
                  <a:solidFill>
                    <a:srgbClr val="FFFFFF"/>
                  </a:solidFill>
                  <a:latin typeface="微軟正黑體"/>
                  <a:ea typeface="微軟正黑體"/>
                  <a:cs typeface="微軟正黑體"/>
                  <a:sym typeface="微軟正黑體"/>
                </a:defRPr>
              </a:pPr>
              <a:endParaRPr/>
            </a:p>
          </p:txBody>
        </p:sp>
        <p:sp>
          <p:nvSpPr>
            <p:cNvPr id="264" name="標籤列印"/>
            <p:cNvSpPr txBox="1"/>
            <p:nvPr/>
          </p:nvSpPr>
          <p:spPr>
            <a:xfrm>
              <a:off x="45720" y="-1"/>
              <a:ext cx="1389811" cy="3073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FFFFFF"/>
                  </a:solidFill>
                  <a:latin typeface="微軟正黑體"/>
                  <a:ea typeface="微軟正黑體"/>
                  <a:cs typeface="微軟正黑體"/>
                  <a:sym typeface="微軟正黑體"/>
                </a:defRPr>
              </a:lvl1pPr>
            </a:lstStyle>
            <a:p>
              <a:r>
                <a:t>標籤列印</a:t>
              </a:r>
            </a:p>
          </p:txBody>
        </p:sp>
      </p:grpSp>
      <p:grpSp>
        <p:nvGrpSpPr>
          <p:cNvPr id="268" name="Rectangle 9"/>
          <p:cNvGrpSpPr/>
          <p:nvPr/>
        </p:nvGrpSpPr>
        <p:grpSpPr>
          <a:xfrm>
            <a:off x="3215631" y="828674"/>
            <a:ext cx="1467421" cy="3976467"/>
            <a:chOff x="0" y="0"/>
            <a:chExt cx="1467420" cy="3976465"/>
          </a:xfrm>
        </p:grpSpPr>
        <p:sp>
          <p:nvSpPr>
            <p:cNvPr id="266" name="矩形"/>
            <p:cNvSpPr/>
            <p:nvPr/>
          </p:nvSpPr>
          <p:spPr>
            <a:xfrm>
              <a:off x="-1" y="-1"/>
              <a:ext cx="1467422" cy="3976467"/>
            </a:xfrm>
            <a:prstGeom prst="rect">
              <a:avLst/>
            </a:prstGeom>
            <a:solidFill>
              <a:srgbClr val="595959"/>
            </a:solidFill>
            <a:ln w="12700" cap="flat">
              <a:noFill/>
              <a:miter lim="400000"/>
            </a:ln>
            <a:effectLst/>
          </p:spPr>
          <p:txBody>
            <a:bodyPr wrap="square" lIns="34290" tIns="34290" rIns="34290" bIns="34290" numCol="1" anchor="t">
              <a:noAutofit/>
            </a:bodyPr>
            <a:lstStyle/>
            <a:p>
              <a:pPr algn="ctr">
                <a:defRPr sz="1200">
                  <a:solidFill>
                    <a:srgbClr val="FFFFFF"/>
                  </a:solidFill>
                  <a:latin typeface="微軟正黑體"/>
                  <a:ea typeface="微軟正黑體"/>
                  <a:cs typeface="微軟正黑體"/>
                  <a:sym typeface="微軟正黑體"/>
                </a:defRPr>
              </a:pPr>
              <a:endParaRPr/>
            </a:p>
          </p:txBody>
        </p:sp>
        <p:sp>
          <p:nvSpPr>
            <p:cNvPr id="267" name="入庫作業"/>
            <p:cNvSpPr txBox="1"/>
            <p:nvPr/>
          </p:nvSpPr>
          <p:spPr>
            <a:xfrm>
              <a:off x="45719" y="-1"/>
              <a:ext cx="1375982" cy="3073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FFFFFF"/>
                  </a:solidFill>
                  <a:latin typeface="微軟正黑體"/>
                  <a:ea typeface="微軟正黑體"/>
                  <a:cs typeface="微軟正黑體"/>
                  <a:sym typeface="微軟正黑體"/>
                </a:defRPr>
              </a:lvl1pPr>
            </a:lstStyle>
            <a:p>
              <a:r>
                <a:t>入庫作業</a:t>
              </a:r>
            </a:p>
          </p:txBody>
        </p:sp>
      </p:grpSp>
      <p:grpSp>
        <p:nvGrpSpPr>
          <p:cNvPr id="271" name="Rectangle 9"/>
          <p:cNvGrpSpPr/>
          <p:nvPr/>
        </p:nvGrpSpPr>
        <p:grpSpPr>
          <a:xfrm>
            <a:off x="4781286" y="827207"/>
            <a:ext cx="1404909" cy="3965615"/>
            <a:chOff x="0" y="0"/>
            <a:chExt cx="1404908" cy="3965614"/>
          </a:xfrm>
        </p:grpSpPr>
        <p:sp>
          <p:nvSpPr>
            <p:cNvPr id="269" name="矩形"/>
            <p:cNvSpPr/>
            <p:nvPr/>
          </p:nvSpPr>
          <p:spPr>
            <a:xfrm>
              <a:off x="-1" y="0"/>
              <a:ext cx="1404910" cy="3965615"/>
            </a:xfrm>
            <a:prstGeom prst="rect">
              <a:avLst/>
            </a:prstGeom>
            <a:solidFill>
              <a:srgbClr val="595959"/>
            </a:solidFill>
            <a:ln w="12700" cap="flat">
              <a:noFill/>
              <a:miter lim="400000"/>
            </a:ln>
            <a:effectLst/>
          </p:spPr>
          <p:txBody>
            <a:bodyPr wrap="square" lIns="34290" tIns="34290" rIns="34290" bIns="34290" numCol="1" anchor="t">
              <a:noAutofit/>
            </a:bodyPr>
            <a:lstStyle/>
            <a:p>
              <a:pPr algn="ctr">
                <a:defRPr sz="1200">
                  <a:solidFill>
                    <a:srgbClr val="FFFFFF"/>
                  </a:solidFill>
                  <a:latin typeface="微軟正黑體"/>
                  <a:ea typeface="微軟正黑體"/>
                  <a:cs typeface="微軟正黑體"/>
                  <a:sym typeface="微軟正黑體"/>
                </a:defRPr>
              </a:pPr>
              <a:endParaRPr/>
            </a:p>
          </p:txBody>
        </p:sp>
        <p:sp>
          <p:nvSpPr>
            <p:cNvPr id="270" name="庫房管理"/>
            <p:cNvSpPr txBox="1"/>
            <p:nvPr/>
          </p:nvSpPr>
          <p:spPr>
            <a:xfrm>
              <a:off x="45719" y="0"/>
              <a:ext cx="1313470" cy="3073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FFFFFF"/>
                  </a:solidFill>
                  <a:latin typeface="微軟正黑體"/>
                  <a:ea typeface="微軟正黑體"/>
                  <a:cs typeface="微軟正黑體"/>
                  <a:sym typeface="微軟正黑體"/>
                </a:defRPr>
              </a:lvl1pPr>
            </a:lstStyle>
            <a:p>
              <a:r>
                <a:t>庫房管理</a:t>
              </a:r>
            </a:p>
          </p:txBody>
        </p:sp>
      </p:grpSp>
      <p:grpSp>
        <p:nvGrpSpPr>
          <p:cNvPr id="274" name="Rectangle 9"/>
          <p:cNvGrpSpPr/>
          <p:nvPr/>
        </p:nvGrpSpPr>
        <p:grpSpPr>
          <a:xfrm>
            <a:off x="6214929" y="836028"/>
            <a:ext cx="1388793" cy="3976213"/>
            <a:chOff x="0" y="0"/>
            <a:chExt cx="1388791" cy="3976211"/>
          </a:xfrm>
        </p:grpSpPr>
        <p:sp>
          <p:nvSpPr>
            <p:cNvPr id="272" name="矩形"/>
            <p:cNvSpPr/>
            <p:nvPr/>
          </p:nvSpPr>
          <p:spPr>
            <a:xfrm>
              <a:off x="0" y="0"/>
              <a:ext cx="1388792" cy="3976212"/>
            </a:xfrm>
            <a:prstGeom prst="rect">
              <a:avLst/>
            </a:prstGeom>
            <a:solidFill>
              <a:srgbClr val="595959"/>
            </a:solidFill>
            <a:ln w="12700" cap="flat">
              <a:noFill/>
              <a:miter lim="400000"/>
            </a:ln>
            <a:effectLst/>
          </p:spPr>
          <p:txBody>
            <a:bodyPr wrap="square" lIns="34290" tIns="34290" rIns="34290" bIns="34290" numCol="1" anchor="t">
              <a:noAutofit/>
            </a:bodyPr>
            <a:lstStyle/>
            <a:p>
              <a:pPr algn="ctr">
                <a:defRPr sz="1200">
                  <a:solidFill>
                    <a:srgbClr val="FFFFFF"/>
                  </a:solidFill>
                  <a:latin typeface="微軟正黑體"/>
                  <a:ea typeface="微軟正黑體"/>
                  <a:cs typeface="微軟正黑體"/>
                  <a:sym typeface="微軟正黑體"/>
                </a:defRPr>
              </a:pPr>
              <a:endParaRPr/>
            </a:p>
          </p:txBody>
        </p:sp>
        <p:sp>
          <p:nvSpPr>
            <p:cNvPr id="273" name="出庫作業"/>
            <p:cNvSpPr txBox="1"/>
            <p:nvPr/>
          </p:nvSpPr>
          <p:spPr>
            <a:xfrm>
              <a:off x="45720" y="0"/>
              <a:ext cx="1297353" cy="3073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FFFFFF"/>
                  </a:solidFill>
                  <a:latin typeface="微軟正黑體"/>
                  <a:ea typeface="微軟正黑體"/>
                  <a:cs typeface="微軟正黑體"/>
                  <a:sym typeface="微軟正黑體"/>
                </a:defRPr>
              </a:lvl1pPr>
            </a:lstStyle>
            <a:p>
              <a:r>
                <a:t>出庫作業</a:t>
              </a:r>
            </a:p>
          </p:txBody>
        </p:sp>
      </p:grpSp>
      <p:grpSp>
        <p:nvGrpSpPr>
          <p:cNvPr id="277" name="Rectangle 9"/>
          <p:cNvGrpSpPr/>
          <p:nvPr/>
        </p:nvGrpSpPr>
        <p:grpSpPr>
          <a:xfrm>
            <a:off x="7654460" y="836026"/>
            <a:ext cx="1388793" cy="3969115"/>
            <a:chOff x="0" y="0"/>
            <a:chExt cx="1388791" cy="3969113"/>
          </a:xfrm>
        </p:grpSpPr>
        <p:sp>
          <p:nvSpPr>
            <p:cNvPr id="275" name="矩形"/>
            <p:cNvSpPr/>
            <p:nvPr/>
          </p:nvSpPr>
          <p:spPr>
            <a:xfrm>
              <a:off x="0" y="-1"/>
              <a:ext cx="1388792" cy="3969115"/>
            </a:xfrm>
            <a:prstGeom prst="rect">
              <a:avLst/>
            </a:prstGeom>
            <a:solidFill>
              <a:srgbClr val="595959"/>
            </a:solidFill>
            <a:ln w="12700" cap="flat">
              <a:noFill/>
              <a:miter lim="400000"/>
            </a:ln>
            <a:effectLst/>
          </p:spPr>
          <p:txBody>
            <a:bodyPr wrap="square" lIns="34290" tIns="34290" rIns="34290" bIns="34290" numCol="1" anchor="t">
              <a:noAutofit/>
            </a:bodyPr>
            <a:lstStyle/>
            <a:p>
              <a:pPr algn="ctr">
                <a:defRPr sz="1200">
                  <a:solidFill>
                    <a:srgbClr val="FFFFFF"/>
                  </a:solidFill>
                  <a:latin typeface="微軟正黑體"/>
                  <a:ea typeface="微軟正黑體"/>
                  <a:cs typeface="微軟正黑體"/>
                  <a:sym typeface="微軟正黑體"/>
                </a:defRPr>
              </a:pPr>
              <a:endParaRPr/>
            </a:p>
          </p:txBody>
        </p:sp>
        <p:sp>
          <p:nvSpPr>
            <p:cNvPr id="276" name="報表作業"/>
            <p:cNvSpPr txBox="1"/>
            <p:nvPr/>
          </p:nvSpPr>
          <p:spPr>
            <a:xfrm>
              <a:off x="45720" y="-1"/>
              <a:ext cx="1297353" cy="3073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FFFFFF"/>
                  </a:solidFill>
                  <a:latin typeface="微軟正黑體"/>
                  <a:ea typeface="微軟正黑體"/>
                  <a:cs typeface="微軟正黑體"/>
                  <a:sym typeface="微軟正黑體"/>
                </a:defRPr>
              </a:lvl1pPr>
            </a:lstStyle>
            <a:p>
              <a:r>
                <a:t>報表作業</a:t>
              </a:r>
            </a:p>
          </p:txBody>
        </p:sp>
      </p:grpSp>
      <p:sp>
        <p:nvSpPr>
          <p:cNvPr id="278" name="矩形"/>
          <p:cNvSpPr/>
          <p:nvPr/>
        </p:nvSpPr>
        <p:spPr>
          <a:xfrm>
            <a:off x="391384" y="1086251"/>
            <a:ext cx="901701" cy="355601"/>
          </a:xfrm>
          <a:prstGeom prst="rect">
            <a:avLst/>
          </a:prstGeom>
          <a:solidFill>
            <a:srgbClr val="262626"/>
          </a:solidFill>
          <a:ln w="12700">
            <a:miter lim="400000"/>
          </a:ln>
        </p:spPr>
        <p:txBody>
          <a:bodyPr lIns="34290" tIns="34290" rIns="34290" bIns="34290" anchor="ctr"/>
          <a:lstStyle/>
          <a:p>
            <a:pPr algn="ctr">
              <a:defRPr sz="1000" b="1">
                <a:solidFill>
                  <a:srgbClr val="FFFFFF"/>
                </a:solidFill>
                <a:latin typeface="微軟正黑體"/>
                <a:ea typeface="微軟正黑體"/>
                <a:cs typeface="微軟正黑體"/>
                <a:sym typeface="微軟正黑體"/>
              </a:defRPr>
            </a:pPr>
            <a:endParaRPr/>
          </a:p>
        </p:txBody>
      </p:sp>
      <p:sp>
        <p:nvSpPr>
          <p:cNvPr id="279" name="倉庫對照表"/>
          <p:cNvSpPr txBox="1"/>
          <p:nvPr/>
        </p:nvSpPr>
        <p:spPr>
          <a:xfrm>
            <a:off x="437165" y="1139093"/>
            <a:ext cx="810139" cy="26773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倉庫對照表</a:t>
            </a:r>
          </a:p>
        </p:txBody>
      </p:sp>
      <p:sp>
        <p:nvSpPr>
          <p:cNvPr id="280" name="矩形"/>
          <p:cNvSpPr/>
          <p:nvPr/>
        </p:nvSpPr>
        <p:spPr>
          <a:xfrm>
            <a:off x="391384" y="1494409"/>
            <a:ext cx="901701" cy="355601"/>
          </a:xfrm>
          <a:prstGeom prst="rect">
            <a:avLst/>
          </a:prstGeom>
          <a:solidFill>
            <a:srgbClr val="262626"/>
          </a:solidFill>
          <a:ln w="12700">
            <a:miter lim="400000"/>
          </a:ln>
        </p:spPr>
        <p:txBody>
          <a:bodyPr lIns="34290" tIns="34290" rIns="34290" bIns="34290" anchor="ctr"/>
          <a:lstStyle/>
          <a:p>
            <a:pPr algn="ctr">
              <a:defRPr sz="1000">
                <a:solidFill>
                  <a:srgbClr val="FFFFFF"/>
                </a:solidFill>
              </a:defRPr>
            </a:pPr>
            <a:endParaRPr/>
          </a:p>
        </p:txBody>
      </p:sp>
      <p:sp>
        <p:nvSpPr>
          <p:cNvPr id="281" name="儲位對照表"/>
          <p:cNvSpPr txBox="1"/>
          <p:nvPr/>
        </p:nvSpPr>
        <p:spPr>
          <a:xfrm>
            <a:off x="437165" y="1544308"/>
            <a:ext cx="810139" cy="26192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儲位對照表</a:t>
            </a:r>
          </a:p>
        </p:txBody>
      </p:sp>
      <p:sp>
        <p:nvSpPr>
          <p:cNvPr id="282" name="矩形"/>
          <p:cNvSpPr/>
          <p:nvPr/>
        </p:nvSpPr>
        <p:spPr>
          <a:xfrm>
            <a:off x="391384" y="1914488"/>
            <a:ext cx="901701" cy="351677"/>
          </a:xfrm>
          <a:prstGeom prst="rect">
            <a:avLst/>
          </a:prstGeom>
          <a:solidFill>
            <a:srgbClr val="262626"/>
          </a:solidFill>
          <a:ln w="12700">
            <a:miter lim="400000"/>
          </a:ln>
        </p:spPr>
        <p:txBody>
          <a:bodyPr lIns="34290" tIns="34290" rIns="34290" bIns="34290" anchor="ctr"/>
          <a:lstStyle/>
          <a:p>
            <a:pPr algn="ctr">
              <a:defRPr>
                <a:solidFill>
                  <a:srgbClr val="FFFFFF"/>
                </a:solidFill>
              </a:defRPr>
            </a:pPr>
            <a:endParaRPr/>
          </a:p>
        </p:txBody>
      </p:sp>
      <p:sp>
        <p:nvSpPr>
          <p:cNvPr id="283" name="品號與儲位"/>
          <p:cNvSpPr txBox="1"/>
          <p:nvPr/>
        </p:nvSpPr>
        <p:spPr>
          <a:xfrm>
            <a:off x="437165" y="1854106"/>
            <a:ext cx="810139"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lvl1pPr algn="ctr">
              <a:defRPr sz="1000">
                <a:solidFill>
                  <a:srgbClr val="FFFFFF"/>
                </a:solidFill>
                <a:latin typeface="+mn-lt"/>
                <a:ea typeface="+mn-ea"/>
                <a:cs typeface="+mn-cs"/>
                <a:sym typeface="Helvetica"/>
              </a:defRPr>
            </a:lvl1pPr>
          </a:lstStyle>
          <a:p>
            <a:r>
              <a:t>品號與儲位</a:t>
            </a:r>
          </a:p>
        </p:txBody>
      </p:sp>
      <p:sp>
        <p:nvSpPr>
          <p:cNvPr id="284" name="矩形"/>
          <p:cNvSpPr/>
          <p:nvPr/>
        </p:nvSpPr>
        <p:spPr>
          <a:xfrm>
            <a:off x="380988" y="2341063"/>
            <a:ext cx="901701" cy="355601"/>
          </a:xfrm>
          <a:prstGeom prst="rect">
            <a:avLst/>
          </a:prstGeom>
          <a:solidFill>
            <a:srgbClr val="262626"/>
          </a:solidFill>
          <a:ln w="12700">
            <a:miter lim="400000"/>
          </a:ln>
        </p:spPr>
        <p:txBody>
          <a:bodyPr lIns="34290" tIns="34290" rIns="34290" bIns="34290" anchor="ctr"/>
          <a:lstStyle/>
          <a:p>
            <a:pPr algn="ctr">
              <a:defRPr>
                <a:solidFill>
                  <a:srgbClr val="FFFFFF"/>
                </a:solidFill>
              </a:defRPr>
            </a:pPr>
            <a:endParaRPr/>
          </a:p>
        </p:txBody>
      </p:sp>
      <p:sp>
        <p:nvSpPr>
          <p:cNvPr id="285" name="標籤樣式"/>
          <p:cNvSpPr txBox="1"/>
          <p:nvPr/>
        </p:nvSpPr>
        <p:spPr>
          <a:xfrm>
            <a:off x="426769" y="2341939"/>
            <a:ext cx="810139" cy="3556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標籤樣式</a:t>
            </a:r>
          </a:p>
        </p:txBody>
      </p:sp>
      <p:sp>
        <p:nvSpPr>
          <p:cNvPr id="286" name="矩形"/>
          <p:cNvSpPr/>
          <p:nvPr/>
        </p:nvSpPr>
        <p:spPr>
          <a:xfrm>
            <a:off x="380988" y="2763318"/>
            <a:ext cx="901701" cy="355601"/>
          </a:xfrm>
          <a:prstGeom prst="rect">
            <a:avLst/>
          </a:prstGeom>
          <a:solidFill>
            <a:srgbClr val="262626"/>
          </a:solidFill>
          <a:ln w="12700">
            <a:miter lim="400000"/>
          </a:ln>
        </p:spPr>
        <p:txBody>
          <a:bodyPr lIns="34290" tIns="34290" rIns="34290" bIns="34290" anchor="ctr"/>
          <a:lstStyle/>
          <a:p>
            <a:pPr algn="ctr">
              <a:defRPr sz="1000" b="1">
                <a:solidFill>
                  <a:srgbClr val="FFFFFF"/>
                </a:solidFill>
                <a:latin typeface="微軟正黑體"/>
                <a:ea typeface="微軟正黑體"/>
                <a:cs typeface="微軟正黑體"/>
                <a:sym typeface="微軟正黑體"/>
              </a:defRPr>
            </a:pPr>
            <a:endParaRPr/>
          </a:p>
        </p:txBody>
      </p:sp>
      <p:sp>
        <p:nvSpPr>
          <p:cNvPr id="287" name="溫控庫設定"/>
          <p:cNvSpPr txBox="1"/>
          <p:nvPr/>
        </p:nvSpPr>
        <p:spPr>
          <a:xfrm>
            <a:off x="426769" y="2726724"/>
            <a:ext cx="810139" cy="36529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溫控庫設定</a:t>
            </a:r>
          </a:p>
        </p:txBody>
      </p:sp>
      <p:grpSp>
        <p:nvGrpSpPr>
          <p:cNvPr id="290" name="Rectangle 9"/>
          <p:cNvGrpSpPr/>
          <p:nvPr/>
        </p:nvGrpSpPr>
        <p:grpSpPr>
          <a:xfrm>
            <a:off x="1941427" y="1094326"/>
            <a:ext cx="900499" cy="529375"/>
            <a:chOff x="0" y="0"/>
            <a:chExt cx="900498" cy="529373"/>
          </a:xfrm>
        </p:grpSpPr>
        <p:sp>
          <p:nvSpPr>
            <p:cNvPr id="288" name="矩形"/>
            <p:cNvSpPr/>
            <p:nvPr/>
          </p:nvSpPr>
          <p:spPr>
            <a:xfrm>
              <a:off x="-1" y="-1"/>
              <a:ext cx="900500" cy="529375"/>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sz="1000" b="1">
                  <a:solidFill>
                    <a:srgbClr val="FFFFFF"/>
                  </a:solidFill>
                  <a:latin typeface="微軟正黑體"/>
                  <a:ea typeface="微軟正黑體"/>
                  <a:cs typeface="微軟正黑體"/>
                  <a:sym typeface="微軟正黑體"/>
                </a:defRPr>
              </a:pPr>
              <a:endParaRPr/>
            </a:p>
          </p:txBody>
        </p:sp>
        <p:sp>
          <p:nvSpPr>
            <p:cNvPr id="289" name="外箱標列印"/>
            <p:cNvSpPr txBox="1"/>
            <p:nvPr/>
          </p:nvSpPr>
          <p:spPr>
            <a:xfrm>
              <a:off x="45719" y="117366"/>
              <a:ext cx="809060" cy="269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外箱標列印</a:t>
              </a:r>
            </a:p>
          </p:txBody>
        </p:sp>
      </p:grpSp>
      <p:grpSp>
        <p:nvGrpSpPr>
          <p:cNvPr id="293" name="Rectangle 9"/>
          <p:cNvGrpSpPr/>
          <p:nvPr/>
        </p:nvGrpSpPr>
        <p:grpSpPr>
          <a:xfrm>
            <a:off x="1940916" y="1683598"/>
            <a:ext cx="900500" cy="569302"/>
            <a:chOff x="0" y="0"/>
            <a:chExt cx="900498" cy="569301"/>
          </a:xfrm>
        </p:grpSpPr>
        <p:sp>
          <p:nvSpPr>
            <p:cNvPr id="291" name="矩形"/>
            <p:cNvSpPr/>
            <p:nvPr/>
          </p:nvSpPr>
          <p:spPr>
            <a:xfrm>
              <a:off x="-1" y="-1"/>
              <a:ext cx="900500" cy="569303"/>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292" name="現貨補印"/>
            <p:cNvSpPr txBox="1"/>
            <p:nvPr/>
          </p:nvSpPr>
          <p:spPr>
            <a:xfrm>
              <a:off x="45719" y="150030"/>
              <a:ext cx="809060" cy="269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現貨補印</a:t>
              </a:r>
            </a:p>
          </p:txBody>
        </p:sp>
      </p:grpSp>
      <p:grpSp>
        <p:nvGrpSpPr>
          <p:cNvPr id="296" name="Rectangle 9"/>
          <p:cNvGrpSpPr/>
          <p:nvPr/>
        </p:nvGrpSpPr>
        <p:grpSpPr>
          <a:xfrm>
            <a:off x="1939727" y="2310451"/>
            <a:ext cx="900499" cy="563860"/>
            <a:chOff x="0" y="0"/>
            <a:chExt cx="900498" cy="563858"/>
          </a:xfrm>
        </p:grpSpPr>
        <p:sp>
          <p:nvSpPr>
            <p:cNvPr id="294" name="矩形"/>
            <p:cNvSpPr/>
            <p:nvPr/>
          </p:nvSpPr>
          <p:spPr>
            <a:xfrm>
              <a:off x="-1" y="0"/>
              <a:ext cx="900500" cy="563859"/>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295" name="報廢標籤"/>
            <p:cNvSpPr txBox="1"/>
            <p:nvPr/>
          </p:nvSpPr>
          <p:spPr>
            <a:xfrm>
              <a:off x="45719" y="147309"/>
              <a:ext cx="809060" cy="269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報廢標籤</a:t>
              </a:r>
            </a:p>
          </p:txBody>
        </p:sp>
      </p:grpSp>
      <p:grpSp>
        <p:nvGrpSpPr>
          <p:cNvPr id="299" name="Rectangle 9"/>
          <p:cNvGrpSpPr/>
          <p:nvPr/>
        </p:nvGrpSpPr>
        <p:grpSpPr>
          <a:xfrm>
            <a:off x="1939727" y="2948657"/>
            <a:ext cx="900499" cy="532643"/>
            <a:chOff x="0" y="0"/>
            <a:chExt cx="900498" cy="532642"/>
          </a:xfrm>
        </p:grpSpPr>
        <p:sp>
          <p:nvSpPr>
            <p:cNvPr id="297" name="矩形"/>
            <p:cNvSpPr/>
            <p:nvPr/>
          </p:nvSpPr>
          <p:spPr>
            <a:xfrm>
              <a:off x="-1" y="-1"/>
              <a:ext cx="900500" cy="532644"/>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298" name="標籤補印"/>
            <p:cNvSpPr txBox="1"/>
            <p:nvPr/>
          </p:nvSpPr>
          <p:spPr>
            <a:xfrm>
              <a:off x="45719" y="131701"/>
              <a:ext cx="809060" cy="269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標籤補印</a:t>
              </a:r>
            </a:p>
          </p:txBody>
        </p:sp>
      </p:grpSp>
      <p:grpSp>
        <p:nvGrpSpPr>
          <p:cNvPr id="302" name="Rectangle 9"/>
          <p:cNvGrpSpPr/>
          <p:nvPr/>
        </p:nvGrpSpPr>
        <p:grpSpPr>
          <a:xfrm>
            <a:off x="1938600" y="3555646"/>
            <a:ext cx="900499" cy="558573"/>
            <a:chOff x="0" y="0"/>
            <a:chExt cx="900498" cy="558572"/>
          </a:xfrm>
        </p:grpSpPr>
        <p:sp>
          <p:nvSpPr>
            <p:cNvPr id="300" name="矩形"/>
            <p:cNvSpPr/>
            <p:nvPr/>
          </p:nvSpPr>
          <p:spPr>
            <a:xfrm>
              <a:off x="-1" y="-1"/>
              <a:ext cx="900500" cy="558574"/>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01" name="棧板標列印"/>
            <p:cNvSpPr txBox="1"/>
            <p:nvPr/>
          </p:nvSpPr>
          <p:spPr>
            <a:xfrm>
              <a:off x="45719" y="144666"/>
              <a:ext cx="809060" cy="269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棧板標列印</a:t>
              </a:r>
            </a:p>
          </p:txBody>
        </p:sp>
      </p:grpSp>
      <p:grpSp>
        <p:nvGrpSpPr>
          <p:cNvPr id="305" name="Rectangle 9"/>
          <p:cNvGrpSpPr/>
          <p:nvPr/>
        </p:nvGrpSpPr>
        <p:grpSpPr>
          <a:xfrm>
            <a:off x="1939780" y="4201235"/>
            <a:ext cx="900500" cy="539463"/>
            <a:chOff x="0" y="0"/>
            <a:chExt cx="900498" cy="539461"/>
          </a:xfrm>
        </p:grpSpPr>
        <p:sp>
          <p:nvSpPr>
            <p:cNvPr id="303" name="矩形"/>
            <p:cNvSpPr/>
            <p:nvPr/>
          </p:nvSpPr>
          <p:spPr>
            <a:xfrm>
              <a:off x="-1" y="0"/>
              <a:ext cx="900500" cy="539462"/>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04" name="棧板標報廢"/>
            <p:cNvSpPr txBox="1"/>
            <p:nvPr/>
          </p:nvSpPr>
          <p:spPr>
            <a:xfrm>
              <a:off x="45719" y="135110"/>
              <a:ext cx="809060" cy="269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棧板標報廢</a:t>
              </a:r>
            </a:p>
          </p:txBody>
        </p:sp>
      </p:grpSp>
      <p:grpSp>
        <p:nvGrpSpPr>
          <p:cNvPr id="308" name="Rectangle 9"/>
          <p:cNvGrpSpPr/>
          <p:nvPr/>
        </p:nvGrpSpPr>
        <p:grpSpPr>
          <a:xfrm>
            <a:off x="3509844" y="1114789"/>
            <a:ext cx="900499" cy="1706919"/>
            <a:chOff x="0" y="0"/>
            <a:chExt cx="900498" cy="1706917"/>
          </a:xfrm>
        </p:grpSpPr>
        <p:sp>
          <p:nvSpPr>
            <p:cNvPr id="306" name="矩形"/>
            <p:cNvSpPr/>
            <p:nvPr/>
          </p:nvSpPr>
          <p:spPr>
            <a:xfrm>
              <a:off x="-1" y="-1"/>
              <a:ext cx="900500" cy="1706919"/>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07" name="標籤收貨"/>
            <p:cNvSpPr txBox="1"/>
            <p:nvPr/>
          </p:nvSpPr>
          <p:spPr>
            <a:xfrm>
              <a:off x="45719" y="368683"/>
              <a:ext cx="809060" cy="9695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標籤收貨</a:t>
              </a:r>
            </a:p>
          </p:txBody>
        </p:sp>
      </p:grpSp>
      <p:grpSp>
        <p:nvGrpSpPr>
          <p:cNvPr id="311" name="Rectangle 9"/>
          <p:cNvGrpSpPr/>
          <p:nvPr/>
        </p:nvGrpSpPr>
        <p:grpSpPr>
          <a:xfrm>
            <a:off x="3516450" y="3006873"/>
            <a:ext cx="900499" cy="1706918"/>
            <a:chOff x="0" y="0"/>
            <a:chExt cx="900498" cy="1706917"/>
          </a:xfrm>
        </p:grpSpPr>
        <p:sp>
          <p:nvSpPr>
            <p:cNvPr id="309" name="矩形"/>
            <p:cNvSpPr/>
            <p:nvPr/>
          </p:nvSpPr>
          <p:spPr>
            <a:xfrm>
              <a:off x="-1" y="-1"/>
              <a:ext cx="900500" cy="1706919"/>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10" name="標籤綁棧板"/>
            <p:cNvSpPr txBox="1"/>
            <p:nvPr/>
          </p:nvSpPr>
          <p:spPr>
            <a:xfrm>
              <a:off x="45719" y="363142"/>
              <a:ext cx="809060" cy="9806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標籤綁棧板</a:t>
              </a:r>
            </a:p>
          </p:txBody>
        </p:sp>
      </p:grpSp>
      <p:grpSp>
        <p:nvGrpSpPr>
          <p:cNvPr id="314" name="Rectangle 9"/>
          <p:cNvGrpSpPr/>
          <p:nvPr/>
        </p:nvGrpSpPr>
        <p:grpSpPr>
          <a:xfrm>
            <a:off x="5046191" y="3724824"/>
            <a:ext cx="900500" cy="457201"/>
            <a:chOff x="0" y="0"/>
            <a:chExt cx="900498" cy="457200"/>
          </a:xfrm>
        </p:grpSpPr>
        <p:sp>
          <p:nvSpPr>
            <p:cNvPr id="312" name="矩形"/>
            <p:cNvSpPr/>
            <p:nvPr/>
          </p:nvSpPr>
          <p:spPr>
            <a:xfrm>
              <a:off x="-1" y="0"/>
              <a:ext cx="900500" cy="457201"/>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13" name="棧板管理"/>
            <p:cNvSpPr txBox="1"/>
            <p:nvPr/>
          </p:nvSpPr>
          <p:spPr>
            <a:xfrm>
              <a:off x="45719" y="98472"/>
              <a:ext cx="809060" cy="2602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棧板管理</a:t>
              </a:r>
            </a:p>
          </p:txBody>
        </p:sp>
      </p:grpSp>
      <p:grpSp>
        <p:nvGrpSpPr>
          <p:cNvPr id="317" name="Rectangle 9"/>
          <p:cNvGrpSpPr/>
          <p:nvPr/>
        </p:nvGrpSpPr>
        <p:grpSpPr>
          <a:xfrm>
            <a:off x="5033647" y="2705341"/>
            <a:ext cx="900499" cy="457201"/>
            <a:chOff x="0" y="0"/>
            <a:chExt cx="900498" cy="457200"/>
          </a:xfrm>
        </p:grpSpPr>
        <p:sp>
          <p:nvSpPr>
            <p:cNvPr id="315" name="矩形"/>
            <p:cNvSpPr/>
            <p:nvPr/>
          </p:nvSpPr>
          <p:spPr>
            <a:xfrm>
              <a:off x="-1" y="0"/>
              <a:ext cx="900500" cy="457201"/>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16" name="箱號管理"/>
            <p:cNvSpPr txBox="1"/>
            <p:nvPr/>
          </p:nvSpPr>
          <p:spPr>
            <a:xfrm>
              <a:off x="45719" y="97543"/>
              <a:ext cx="809060" cy="2621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箱號管理</a:t>
              </a:r>
            </a:p>
          </p:txBody>
        </p:sp>
      </p:grpSp>
      <p:sp>
        <p:nvSpPr>
          <p:cNvPr id="318" name="矩形"/>
          <p:cNvSpPr/>
          <p:nvPr/>
        </p:nvSpPr>
        <p:spPr>
          <a:xfrm>
            <a:off x="5021067" y="1142733"/>
            <a:ext cx="900499" cy="453936"/>
          </a:xfrm>
          <a:prstGeom prst="rect">
            <a:avLst/>
          </a:prstGeom>
          <a:solidFill>
            <a:srgbClr val="262626"/>
          </a:solidFill>
          <a:ln w="12700">
            <a:miter lim="400000"/>
          </a:ln>
        </p:spPr>
        <p:txBody>
          <a:bodyPr lIns="34290" tIns="34290" rIns="34290" bIns="34290" anchor="ctr"/>
          <a:lstStyle/>
          <a:p>
            <a:pPr algn="ctr">
              <a:defRPr>
                <a:solidFill>
                  <a:srgbClr val="FFFFFF"/>
                </a:solidFill>
              </a:defRPr>
            </a:pPr>
            <a:endParaRPr/>
          </a:p>
        </p:txBody>
      </p:sp>
      <p:sp>
        <p:nvSpPr>
          <p:cNvPr id="319" name="庫存調整"/>
          <p:cNvSpPr txBox="1"/>
          <p:nvPr/>
        </p:nvSpPr>
        <p:spPr>
          <a:xfrm>
            <a:off x="5066787" y="1235080"/>
            <a:ext cx="809059"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庫存調整</a:t>
            </a:r>
          </a:p>
        </p:txBody>
      </p:sp>
      <p:sp>
        <p:nvSpPr>
          <p:cNvPr id="320" name="矩形"/>
          <p:cNvSpPr/>
          <p:nvPr/>
        </p:nvSpPr>
        <p:spPr>
          <a:xfrm>
            <a:off x="5021430" y="1653224"/>
            <a:ext cx="901701" cy="457201"/>
          </a:xfrm>
          <a:prstGeom prst="rect">
            <a:avLst/>
          </a:prstGeom>
          <a:solidFill>
            <a:srgbClr val="262626"/>
          </a:solidFill>
          <a:ln w="12700">
            <a:miter lim="400000"/>
          </a:ln>
        </p:spPr>
        <p:txBody>
          <a:bodyPr lIns="34290" tIns="34290" rIns="34290" bIns="34290" anchor="ctr"/>
          <a:lstStyle/>
          <a:p>
            <a:pPr algn="ctr">
              <a:defRPr>
                <a:solidFill>
                  <a:srgbClr val="FFFFFF"/>
                </a:solidFill>
              </a:defRPr>
            </a:pPr>
            <a:endParaRPr/>
          </a:p>
        </p:txBody>
      </p:sp>
      <p:sp>
        <p:nvSpPr>
          <p:cNvPr id="321" name="庫房盤點"/>
          <p:cNvSpPr txBox="1"/>
          <p:nvPr/>
        </p:nvSpPr>
        <p:spPr>
          <a:xfrm>
            <a:off x="5066787" y="1759904"/>
            <a:ext cx="809059"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庫房盤點</a:t>
            </a:r>
          </a:p>
        </p:txBody>
      </p:sp>
      <p:sp>
        <p:nvSpPr>
          <p:cNvPr id="322" name="矩形"/>
          <p:cNvSpPr/>
          <p:nvPr/>
        </p:nvSpPr>
        <p:spPr>
          <a:xfrm>
            <a:off x="5040962" y="3219982"/>
            <a:ext cx="900499" cy="457201"/>
          </a:xfrm>
          <a:prstGeom prst="rect">
            <a:avLst/>
          </a:prstGeom>
          <a:solidFill>
            <a:srgbClr val="262626"/>
          </a:solidFill>
          <a:ln w="12700">
            <a:miter lim="400000"/>
          </a:ln>
        </p:spPr>
        <p:txBody>
          <a:bodyPr lIns="34290" tIns="34290" rIns="34290" bIns="34290" anchor="ctr"/>
          <a:lstStyle/>
          <a:p>
            <a:pPr algn="ctr">
              <a:defRPr>
                <a:solidFill>
                  <a:srgbClr val="FFFFFF"/>
                </a:solidFill>
              </a:defRPr>
            </a:pPr>
            <a:endParaRPr/>
          </a:p>
        </p:txBody>
      </p:sp>
      <p:sp>
        <p:nvSpPr>
          <p:cNvPr id="323" name="庫存報廢"/>
          <p:cNvSpPr txBox="1"/>
          <p:nvPr/>
        </p:nvSpPr>
        <p:spPr>
          <a:xfrm>
            <a:off x="5092067" y="3326662"/>
            <a:ext cx="809059"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庫存報廢</a:t>
            </a:r>
          </a:p>
        </p:txBody>
      </p:sp>
      <p:sp>
        <p:nvSpPr>
          <p:cNvPr id="324" name="矩形"/>
          <p:cNvSpPr/>
          <p:nvPr/>
        </p:nvSpPr>
        <p:spPr>
          <a:xfrm>
            <a:off x="5041155" y="4242366"/>
            <a:ext cx="900499" cy="457201"/>
          </a:xfrm>
          <a:prstGeom prst="rect">
            <a:avLst/>
          </a:prstGeom>
          <a:solidFill>
            <a:srgbClr val="262626"/>
          </a:solidFill>
          <a:ln w="12700">
            <a:miter lim="400000"/>
          </a:ln>
        </p:spPr>
        <p:txBody>
          <a:bodyPr lIns="34290" tIns="34290" rIns="34290" bIns="34290" anchor="ctr"/>
          <a:lstStyle/>
          <a:p>
            <a:pPr algn="ctr">
              <a:defRPr sz="1000">
                <a:solidFill>
                  <a:srgbClr val="FFFFFF"/>
                </a:solidFill>
              </a:defRPr>
            </a:pPr>
            <a:endParaRPr/>
          </a:p>
        </p:txBody>
      </p:sp>
      <p:sp>
        <p:nvSpPr>
          <p:cNvPr id="325" name="庫存調整"/>
          <p:cNvSpPr txBox="1"/>
          <p:nvPr/>
        </p:nvSpPr>
        <p:spPr>
          <a:xfrm>
            <a:off x="5069456" y="4339999"/>
            <a:ext cx="809059"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庫存調整</a:t>
            </a:r>
          </a:p>
        </p:txBody>
      </p:sp>
      <p:grpSp>
        <p:nvGrpSpPr>
          <p:cNvPr id="328" name="Rectangle 9"/>
          <p:cNvGrpSpPr/>
          <p:nvPr/>
        </p:nvGrpSpPr>
        <p:grpSpPr>
          <a:xfrm>
            <a:off x="6459076" y="1141100"/>
            <a:ext cx="900499" cy="457201"/>
            <a:chOff x="0" y="0"/>
            <a:chExt cx="900498" cy="457200"/>
          </a:xfrm>
        </p:grpSpPr>
        <p:sp>
          <p:nvSpPr>
            <p:cNvPr id="326" name="矩形"/>
            <p:cNvSpPr/>
            <p:nvPr/>
          </p:nvSpPr>
          <p:spPr>
            <a:xfrm>
              <a:off x="-1" y="0"/>
              <a:ext cx="900500" cy="457201"/>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27" name="撿料單建立"/>
            <p:cNvSpPr txBox="1"/>
            <p:nvPr/>
          </p:nvSpPr>
          <p:spPr>
            <a:xfrm>
              <a:off x="45719" y="38927"/>
              <a:ext cx="809060" cy="37934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撿料單建立</a:t>
              </a:r>
            </a:p>
          </p:txBody>
        </p:sp>
      </p:grpSp>
      <p:sp>
        <p:nvSpPr>
          <p:cNvPr id="329" name="矩形"/>
          <p:cNvSpPr/>
          <p:nvPr/>
        </p:nvSpPr>
        <p:spPr>
          <a:xfrm>
            <a:off x="6459076" y="2714193"/>
            <a:ext cx="900499" cy="457201"/>
          </a:xfrm>
          <a:prstGeom prst="rect">
            <a:avLst/>
          </a:prstGeom>
          <a:solidFill>
            <a:srgbClr val="262626"/>
          </a:solidFill>
          <a:ln w="12700">
            <a:miter lim="400000"/>
          </a:ln>
        </p:spPr>
        <p:txBody>
          <a:bodyPr lIns="34290" tIns="34290" rIns="34290" bIns="34290" anchor="ctr"/>
          <a:lstStyle/>
          <a:p>
            <a:pPr algn="ctr">
              <a:defRPr>
                <a:solidFill>
                  <a:srgbClr val="FFFFFF"/>
                </a:solidFill>
              </a:defRPr>
            </a:pPr>
            <a:endParaRPr/>
          </a:p>
        </p:txBody>
      </p:sp>
      <p:sp>
        <p:nvSpPr>
          <p:cNvPr id="330" name="庫房轉播單建立"/>
          <p:cNvSpPr txBox="1"/>
          <p:nvPr/>
        </p:nvSpPr>
        <p:spPr>
          <a:xfrm>
            <a:off x="6506638" y="2697389"/>
            <a:ext cx="809059" cy="47400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庫房轉播單建立</a:t>
            </a:r>
          </a:p>
        </p:txBody>
      </p:sp>
      <p:grpSp>
        <p:nvGrpSpPr>
          <p:cNvPr id="333" name="Rectangle 9"/>
          <p:cNvGrpSpPr/>
          <p:nvPr/>
        </p:nvGrpSpPr>
        <p:grpSpPr>
          <a:xfrm>
            <a:off x="6459076" y="1653224"/>
            <a:ext cx="900499" cy="457201"/>
            <a:chOff x="0" y="0"/>
            <a:chExt cx="900498" cy="457200"/>
          </a:xfrm>
        </p:grpSpPr>
        <p:sp>
          <p:nvSpPr>
            <p:cNvPr id="331" name="矩形"/>
            <p:cNvSpPr/>
            <p:nvPr/>
          </p:nvSpPr>
          <p:spPr>
            <a:xfrm>
              <a:off x="-1" y="-1"/>
              <a:ext cx="900500" cy="457201"/>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32" name="出庫確認"/>
            <p:cNvSpPr txBox="1"/>
            <p:nvPr/>
          </p:nvSpPr>
          <p:spPr>
            <a:xfrm>
              <a:off x="45719" y="41017"/>
              <a:ext cx="809060" cy="3751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出庫確認</a:t>
              </a:r>
            </a:p>
          </p:txBody>
        </p:sp>
      </p:grpSp>
      <p:grpSp>
        <p:nvGrpSpPr>
          <p:cNvPr id="336" name="Rectangle 9"/>
          <p:cNvGrpSpPr/>
          <p:nvPr/>
        </p:nvGrpSpPr>
        <p:grpSpPr>
          <a:xfrm>
            <a:off x="6459076" y="3214367"/>
            <a:ext cx="900499" cy="457201"/>
            <a:chOff x="0" y="0"/>
            <a:chExt cx="900498" cy="457200"/>
          </a:xfrm>
        </p:grpSpPr>
        <p:sp>
          <p:nvSpPr>
            <p:cNvPr id="334" name="矩形"/>
            <p:cNvSpPr/>
            <p:nvPr/>
          </p:nvSpPr>
          <p:spPr>
            <a:xfrm>
              <a:off x="-1" y="0"/>
              <a:ext cx="900500" cy="457201"/>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35" name="收貨對點"/>
            <p:cNvSpPr txBox="1"/>
            <p:nvPr/>
          </p:nvSpPr>
          <p:spPr>
            <a:xfrm>
              <a:off x="45719" y="37912"/>
              <a:ext cx="809060" cy="3813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收貨對點</a:t>
              </a:r>
            </a:p>
          </p:txBody>
        </p:sp>
      </p:grpSp>
      <p:sp>
        <p:nvSpPr>
          <p:cNvPr id="337" name="矩形"/>
          <p:cNvSpPr/>
          <p:nvPr/>
        </p:nvSpPr>
        <p:spPr>
          <a:xfrm>
            <a:off x="6459076" y="3727808"/>
            <a:ext cx="900499" cy="457201"/>
          </a:xfrm>
          <a:prstGeom prst="rect">
            <a:avLst/>
          </a:prstGeom>
          <a:solidFill>
            <a:srgbClr val="262626"/>
          </a:solidFill>
          <a:ln w="12700">
            <a:miter lim="400000"/>
          </a:ln>
        </p:spPr>
        <p:txBody>
          <a:bodyPr lIns="34290" tIns="34290" rIns="34290" bIns="34290" anchor="ctr"/>
          <a:lstStyle/>
          <a:p>
            <a:pPr algn="ctr">
              <a:defRPr sz="1000" b="1">
                <a:solidFill>
                  <a:srgbClr val="FFFFFF"/>
                </a:solidFill>
                <a:latin typeface="微軟正黑體"/>
                <a:ea typeface="微軟正黑體"/>
                <a:cs typeface="微軟正黑體"/>
                <a:sym typeface="微軟正黑體"/>
              </a:defRPr>
            </a:pPr>
            <a:endParaRPr/>
          </a:p>
        </p:txBody>
      </p:sp>
      <p:sp>
        <p:nvSpPr>
          <p:cNvPr id="338" name="領料出庫(撿料單)"/>
          <p:cNvSpPr txBox="1"/>
          <p:nvPr/>
        </p:nvSpPr>
        <p:spPr>
          <a:xfrm>
            <a:off x="6504795" y="3734148"/>
            <a:ext cx="809060" cy="4750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algn="ctr">
              <a:defRPr sz="1000">
                <a:solidFill>
                  <a:srgbClr val="FFFFFF"/>
                </a:solidFill>
              </a:defRPr>
            </a:pPr>
            <a:r>
              <a:rPr>
                <a:latin typeface="+mn-lt"/>
                <a:ea typeface="+mn-ea"/>
                <a:cs typeface="+mn-cs"/>
                <a:sym typeface="Helvetica"/>
              </a:rPr>
              <a:t>領料出庫</a:t>
            </a:r>
            <a:r>
              <a:t>(</a:t>
            </a:r>
            <a:r>
              <a:rPr>
                <a:latin typeface="+mn-lt"/>
                <a:ea typeface="+mn-ea"/>
                <a:cs typeface="+mn-cs"/>
                <a:sym typeface="Helvetica"/>
              </a:rPr>
              <a:t>撿料單</a:t>
            </a:r>
            <a:r>
              <a:t>)</a:t>
            </a:r>
          </a:p>
        </p:txBody>
      </p:sp>
      <p:grpSp>
        <p:nvGrpSpPr>
          <p:cNvPr id="341" name="Rectangle 9"/>
          <p:cNvGrpSpPr/>
          <p:nvPr/>
        </p:nvGrpSpPr>
        <p:grpSpPr>
          <a:xfrm>
            <a:off x="6459076" y="2183466"/>
            <a:ext cx="900499" cy="457201"/>
            <a:chOff x="0" y="0"/>
            <a:chExt cx="900498" cy="457200"/>
          </a:xfrm>
        </p:grpSpPr>
        <p:sp>
          <p:nvSpPr>
            <p:cNvPr id="339" name="矩形"/>
            <p:cNvSpPr/>
            <p:nvPr/>
          </p:nvSpPr>
          <p:spPr>
            <a:xfrm>
              <a:off x="-1" y="0"/>
              <a:ext cx="900500" cy="457201"/>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40" name="收貨對點"/>
            <p:cNvSpPr txBox="1"/>
            <p:nvPr/>
          </p:nvSpPr>
          <p:spPr>
            <a:xfrm>
              <a:off x="45719" y="41001"/>
              <a:ext cx="809060" cy="3751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收貨對點</a:t>
              </a:r>
            </a:p>
          </p:txBody>
        </p:sp>
      </p:grpSp>
      <p:grpSp>
        <p:nvGrpSpPr>
          <p:cNvPr id="344" name="Rectangle 9"/>
          <p:cNvGrpSpPr/>
          <p:nvPr/>
        </p:nvGrpSpPr>
        <p:grpSpPr>
          <a:xfrm>
            <a:off x="6459076" y="4242366"/>
            <a:ext cx="900499" cy="457201"/>
            <a:chOff x="0" y="0"/>
            <a:chExt cx="900498" cy="457200"/>
          </a:xfrm>
        </p:grpSpPr>
        <p:sp>
          <p:nvSpPr>
            <p:cNvPr id="342" name="矩形"/>
            <p:cNvSpPr/>
            <p:nvPr/>
          </p:nvSpPr>
          <p:spPr>
            <a:xfrm>
              <a:off x="-1" y="-1"/>
              <a:ext cx="900500" cy="457201"/>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43" name="退料出庫"/>
            <p:cNvSpPr txBox="1"/>
            <p:nvPr/>
          </p:nvSpPr>
          <p:spPr>
            <a:xfrm>
              <a:off x="45719" y="34007"/>
              <a:ext cx="809060" cy="3891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退料出庫</a:t>
              </a:r>
            </a:p>
          </p:txBody>
        </p:sp>
      </p:grpSp>
      <p:grpSp>
        <p:nvGrpSpPr>
          <p:cNvPr id="347" name="Rectangle 9"/>
          <p:cNvGrpSpPr/>
          <p:nvPr/>
        </p:nvGrpSpPr>
        <p:grpSpPr>
          <a:xfrm>
            <a:off x="7916453" y="1134759"/>
            <a:ext cx="900499" cy="533401"/>
            <a:chOff x="0" y="0"/>
            <a:chExt cx="900498" cy="533400"/>
          </a:xfrm>
        </p:grpSpPr>
        <p:sp>
          <p:nvSpPr>
            <p:cNvPr id="345" name="矩形"/>
            <p:cNvSpPr/>
            <p:nvPr/>
          </p:nvSpPr>
          <p:spPr>
            <a:xfrm>
              <a:off x="0" y="0"/>
              <a:ext cx="900499" cy="533400"/>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46" name="庫存總表"/>
            <p:cNvSpPr txBox="1"/>
            <p:nvPr/>
          </p:nvSpPr>
          <p:spPr>
            <a:xfrm>
              <a:off x="45719" y="61412"/>
              <a:ext cx="809060" cy="4105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庫存總表</a:t>
              </a:r>
            </a:p>
          </p:txBody>
        </p:sp>
      </p:grpSp>
      <p:sp>
        <p:nvSpPr>
          <p:cNvPr id="348" name="矩形"/>
          <p:cNvSpPr/>
          <p:nvPr/>
        </p:nvSpPr>
        <p:spPr>
          <a:xfrm>
            <a:off x="7916453" y="1756727"/>
            <a:ext cx="900499" cy="533401"/>
          </a:xfrm>
          <a:prstGeom prst="rect">
            <a:avLst/>
          </a:prstGeom>
          <a:solidFill>
            <a:srgbClr val="262626"/>
          </a:solidFill>
          <a:ln w="12700">
            <a:miter lim="400000"/>
          </a:ln>
        </p:spPr>
        <p:txBody>
          <a:bodyPr lIns="34290" tIns="34290" rIns="34290" bIns="34290" anchor="ctr"/>
          <a:lstStyle/>
          <a:p>
            <a:pPr algn="ctr">
              <a:defRPr>
                <a:solidFill>
                  <a:srgbClr val="FFFFFF"/>
                </a:solidFill>
              </a:defRPr>
            </a:pPr>
            <a:endParaRPr/>
          </a:p>
        </p:txBody>
      </p:sp>
      <p:sp>
        <p:nvSpPr>
          <p:cNvPr id="349" name="庫存變化…"/>
          <p:cNvSpPr txBox="1"/>
          <p:nvPr/>
        </p:nvSpPr>
        <p:spPr>
          <a:xfrm>
            <a:off x="7965535" y="1799907"/>
            <a:ext cx="809059"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algn="ctr">
              <a:defRPr sz="1000">
                <a:solidFill>
                  <a:srgbClr val="FFFFFF"/>
                </a:solidFill>
              </a:defRPr>
            </a:pPr>
            <a:r>
              <a:rPr>
                <a:latin typeface="+mn-lt"/>
                <a:ea typeface="+mn-ea"/>
                <a:cs typeface="+mn-cs"/>
                <a:sym typeface="Helvetica"/>
              </a:rPr>
              <a:t>庫存變化</a:t>
            </a:r>
          </a:p>
          <a:p>
            <a:pPr algn="ctr">
              <a:defRPr sz="1000">
                <a:solidFill>
                  <a:srgbClr val="FFFFFF"/>
                </a:solidFill>
              </a:defRPr>
            </a:pPr>
            <a:r>
              <a:rPr>
                <a:latin typeface="+mn-lt"/>
                <a:ea typeface="+mn-ea"/>
                <a:cs typeface="+mn-cs"/>
                <a:sym typeface="Helvetica"/>
              </a:rPr>
              <a:t>報表</a:t>
            </a:r>
          </a:p>
        </p:txBody>
      </p:sp>
      <p:grpSp>
        <p:nvGrpSpPr>
          <p:cNvPr id="352" name="Rectangle 9"/>
          <p:cNvGrpSpPr/>
          <p:nvPr/>
        </p:nvGrpSpPr>
        <p:grpSpPr>
          <a:xfrm>
            <a:off x="7916453" y="2363131"/>
            <a:ext cx="900499" cy="533401"/>
            <a:chOff x="0" y="0"/>
            <a:chExt cx="900498" cy="533400"/>
          </a:xfrm>
        </p:grpSpPr>
        <p:sp>
          <p:nvSpPr>
            <p:cNvPr id="350" name="矩形"/>
            <p:cNvSpPr/>
            <p:nvPr/>
          </p:nvSpPr>
          <p:spPr>
            <a:xfrm>
              <a:off x="0" y="0"/>
              <a:ext cx="900499" cy="533400"/>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sz="1000">
                  <a:solidFill>
                    <a:srgbClr val="FFFFFF"/>
                  </a:solidFill>
                </a:defRPr>
              </a:pPr>
              <a:endParaRPr/>
            </a:p>
          </p:txBody>
        </p:sp>
        <p:sp>
          <p:nvSpPr>
            <p:cNvPr id="351" name="轉播差異表"/>
            <p:cNvSpPr txBox="1"/>
            <p:nvPr/>
          </p:nvSpPr>
          <p:spPr>
            <a:xfrm>
              <a:off x="45719" y="64026"/>
              <a:ext cx="809060" cy="4053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轉播差異表</a:t>
              </a:r>
            </a:p>
          </p:txBody>
        </p:sp>
      </p:grpSp>
      <p:sp>
        <p:nvSpPr>
          <p:cNvPr id="353" name="矩形"/>
          <p:cNvSpPr/>
          <p:nvPr/>
        </p:nvSpPr>
        <p:spPr>
          <a:xfrm>
            <a:off x="7916453" y="2982260"/>
            <a:ext cx="900499" cy="533401"/>
          </a:xfrm>
          <a:prstGeom prst="rect">
            <a:avLst/>
          </a:prstGeom>
          <a:solidFill>
            <a:srgbClr val="262626"/>
          </a:solidFill>
          <a:ln w="12700">
            <a:miter lim="400000"/>
          </a:ln>
        </p:spPr>
        <p:txBody>
          <a:bodyPr lIns="34290" tIns="34290" rIns="34290" bIns="34290" anchor="ctr"/>
          <a:lstStyle/>
          <a:p>
            <a:pPr algn="ctr">
              <a:defRPr>
                <a:solidFill>
                  <a:srgbClr val="FFFFFF"/>
                </a:solidFill>
              </a:defRPr>
            </a:pPr>
            <a:endParaRPr/>
          </a:p>
        </p:txBody>
      </p:sp>
      <p:sp>
        <p:nvSpPr>
          <p:cNvPr id="354" name="WMS&amp;ERP庫存比對報表"/>
          <p:cNvSpPr txBox="1"/>
          <p:nvPr/>
        </p:nvSpPr>
        <p:spPr>
          <a:xfrm>
            <a:off x="7962172" y="3023838"/>
            <a:ext cx="809059" cy="4750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algn="ctr">
              <a:defRPr sz="1000">
                <a:solidFill>
                  <a:srgbClr val="FFFFFF"/>
                </a:solidFill>
              </a:defRPr>
            </a:pPr>
            <a:r>
              <a:t>WMS&amp;ERP</a:t>
            </a:r>
            <a:r>
              <a:rPr>
                <a:latin typeface="+mn-lt"/>
                <a:ea typeface="+mn-ea"/>
                <a:cs typeface="+mn-cs"/>
                <a:sym typeface="Helvetica"/>
              </a:rPr>
              <a:t>庫存比對報表</a:t>
            </a:r>
          </a:p>
        </p:txBody>
      </p:sp>
      <p:grpSp>
        <p:nvGrpSpPr>
          <p:cNvPr id="357" name="Rectangle 9"/>
          <p:cNvGrpSpPr/>
          <p:nvPr/>
        </p:nvGrpSpPr>
        <p:grpSpPr>
          <a:xfrm>
            <a:off x="7916453" y="3581314"/>
            <a:ext cx="900499" cy="533401"/>
            <a:chOff x="0" y="0"/>
            <a:chExt cx="900498" cy="533400"/>
          </a:xfrm>
        </p:grpSpPr>
        <p:sp>
          <p:nvSpPr>
            <p:cNvPr id="355" name="矩形"/>
            <p:cNvSpPr/>
            <p:nvPr/>
          </p:nvSpPr>
          <p:spPr>
            <a:xfrm>
              <a:off x="0" y="36134"/>
              <a:ext cx="900499" cy="461132"/>
            </a:xfrm>
            <a:prstGeom prst="rect">
              <a:avLst/>
            </a:prstGeom>
            <a:solidFill>
              <a:srgbClr val="262626"/>
            </a:solidFill>
            <a:ln w="12700" cap="flat">
              <a:noFill/>
              <a:miter lim="400000"/>
            </a:ln>
            <a:effectLst/>
          </p:spPr>
          <p:txBody>
            <a:bodyPr wrap="square" lIns="34290" tIns="34290" rIns="34290" bIns="34290" numCol="1" anchor="ctr">
              <a:noAutofit/>
            </a:bodyPr>
            <a:lstStyle/>
            <a:p>
              <a:pPr algn="ctr">
                <a:defRPr>
                  <a:solidFill>
                    <a:srgbClr val="FFFFFF"/>
                  </a:solidFill>
                </a:defRPr>
              </a:pPr>
              <a:endParaRPr/>
            </a:p>
          </p:txBody>
        </p:sp>
        <p:sp>
          <p:nvSpPr>
            <p:cNvPr id="356" name="溫控庫IoT看板"/>
            <p:cNvSpPr txBox="1"/>
            <p:nvPr/>
          </p:nvSpPr>
          <p:spPr>
            <a:xfrm>
              <a:off x="45719" y="0"/>
              <a:ext cx="809060"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溫控庫IoT看板</a:t>
              </a:r>
            </a:p>
          </p:txBody>
        </p:sp>
      </p:grpSp>
      <p:sp>
        <p:nvSpPr>
          <p:cNvPr id="358" name="矩形"/>
          <p:cNvSpPr/>
          <p:nvPr/>
        </p:nvSpPr>
        <p:spPr>
          <a:xfrm>
            <a:off x="7922680" y="4190524"/>
            <a:ext cx="900499" cy="533401"/>
          </a:xfrm>
          <a:prstGeom prst="rect">
            <a:avLst/>
          </a:prstGeom>
          <a:solidFill>
            <a:srgbClr val="262626"/>
          </a:solidFill>
          <a:ln w="12700">
            <a:miter lim="400000"/>
          </a:ln>
        </p:spPr>
        <p:txBody>
          <a:bodyPr lIns="34290" tIns="34290" rIns="34290" bIns="34290" anchor="ctr"/>
          <a:lstStyle/>
          <a:p>
            <a:pPr algn="ctr">
              <a:defRPr>
                <a:solidFill>
                  <a:srgbClr val="FFFFFF"/>
                </a:solidFill>
              </a:defRPr>
            </a:pPr>
            <a:endParaRPr/>
          </a:p>
        </p:txBody>
      </p:sp>
      <p:sp>
        <p:nvSpPr>
          <p:cNvPr id="359" name="溫控庫溫度查詢"/>
          <p:cNvSpPr txBox="1"/>
          <p:nvPr/>
        </p:nvSpPr>
        <p:spPr>
          <a:xfrm>
            <a:off x="7981100" y="4242979"/>
            <a:ext cx="809059"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溫控庫溫度查詢</a:t>
            </a:r>
          </a:p>
        </p:txBody>
      </p:sp>
      <p:sp>
        <p:nvSpPr>
          <p:cNvPr id="360" name="矩形"/>
          <p:cNvSpPr/>
          <p:nvPr/>
        </p:nvSpPr>
        <p:spPr>
          <a:xfrm>
            <a:off x="380988" y="4371388"/>
            <a:ext cx="901701" cy="349679"/>
          </a:xfrm>
          <a:prstGeom prst="rect">
            <a:avLst/>
          </a:prstGeom>
          <a:solidFill>
            <a:srgbClr val="262626"/>
          </a:solidFill>
          <a:ln w="12700">
            <a:miter lim="400000"/>
          </a:ln>
        </p:spPr>
        <p:txBody>
          <a:bodyPr lIns="34290" tIns="34290" rIns="34290" bIns="34290" anchor="ctr"/>
          <a:lstStyle/>
          <a:p>
            <a:pPr algn="ctr">
              <a:defRPr sz="1000" b="1">
                <a:solidFill>
                  <a:srgbClr val="FFFFFF"/>
                </a:solidFill>
                <a:latin typeface="微軟正黑體"/>
                <a:ea typeface="微軟正黑體"/>
                <a:cs typeface="微軟正黑體"/>
                <a:sym typeface="微軟正黑體"/>
              </a:defRPr>
            </a:pPr>
            <a:endParaRPr/>
          </a:p>
        </p:txBody>
      </p:sp>
      <p:sp>
        <p:nvSpPr>
          <p:cNvPr id="361" name="帳號管理"/>
          <p:cNvSpPr txBox="1"/>
          <p:nvPr/>
        </p:nvSpPr>
        <p:spPr>
          <a:xfrm>
            <a:off x="426770" y="4323977"/>
            <a:ext cx="810138" cy="4445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帳號管理</a:t>
            </a:r>
          </a:p>
        </p:txBody>
      </p:sp>
      <p:sp>
        <p:nvSpPr>
          <p:cNvPr id="362" name="矩形"/>
          <p:cNvSpPr/>
          <p:nvPr/>
        </p:nvSpPr>
        <p:spPr>
          <a:xfrm>
            <a:off x="380988" y="3165659"/>
            <a:ext cx="901701" cy="349679"/>
          </a:xfrm>
          <a:prstGeom prst="rect">
            <a:avLst/>
          </a:prstGeom>
          <a:solidFill>
            <a:srgbClr val="262626"/>
          </a:solidFill>
          <a:ln w="12700">
            <a:miter lim="400000"/>
          </a:ln>
        </p:spPr>
        <p:txBody>
          <a:bodyPr lIns="34290" tIns="34290" rIns="34290" bIns="34290" anchor="ctr"/>
          <a:lstStyle/>
          <a:p>
            <a:pPr algn="ctr">
              <a:defRPr sz="1000">
                <a:solidFill>
                  <a:srgbClr val="FFFFFF"/>
                </a:solidFill>
              </a:defRPr>
            </a:pPr>
            <a:endParaRPr/>
          </a:p>
        </p:txBody>
      </p:sp>
      <p:sp>
        <p:nvSpPr>
          <p:cNvPr id="363" name="群組管理"/>
          <p:cNvSpPr txBox="1"/>
          <p:nvPr/>
        </p:nvSpPr>
        <p:spPr>
          <a:xfrm>
            <a:off x="426770" y="3201667"/>
            <a:ext cx="810138" cy="259824"/>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群組管理</a:t>
            </a:r>
          </a:p>
        </p:txBody>
      </p:sp>
      <p:sp>
        <p:nvSpPr>
          <p:cNvPr id="364" name="矩形"/>
          <p:cNvSpPr/>
          <p:nvPr/>
        </p:nvSpPr>
        <p:spPr>
          <a:xfrm>
            <a:off x="380988" y="3556616"/>
            <a:ext cx="901701" cy="349679"/>
          </a:xfrm>
          <a:prstGeom prst="rect">
            <a:avLst/>
          </a:prstGeom>
          <a:solidFill>
            <a:srgbClr val="262626"/>
          </a:solidFill>
          <a:ln w="12700">
            <a:miter lim="400000"/>
          </a:ln>
        </p:spPr>
        <p:txBody>
          <a:bodyPr lIns="34290" tIns="34290" rIns="34290" bIns="34290" anchor="ctr"/>
          <a:lstStyle/>
          <a:p>
            <a:pPr algn="ctr">
              <a:defRPr sz="1000">
                <a:solidFill>
                  <a:srgbClr val="FFFFFF"/>
                </a:solidFill>
              </a:defRPr>
            </a:pPr>
            <a:endParaRPr/>
          </a:p>
        </p:txBody>
      </p:sp>
      <p:sp>
        <p:nvSpPr>
          <p:cNvPr id="365" name="權限管理"/>
          <p:cNvSpPr txBox="1"/>
          <p:nvPr/>
        </p:nvSpPr>
        <p:spPr>
          <a:xfrm>
            <a:off x="426769" y="3595025"/>
            <a:ext cx="810139" cy="30788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權限管理</a:t>
            </a:r>
          </a:p>
        </p:txBody>
      </p:sp>
      <p:sp>
        <p:nvSpPr>
          <p:cNvPr id="366" name="矩形"/>
          <p:cNvSpPr/>
          <p:nvPr/>
        </p:nvSpPr>
        <p:spPr>
          <a:xfrm>
            <a:off x="380988" y="3958933"/>
            <a:ext cx="901701" cy="349679"/>
          </a:xfrm>
          <a:prstGeom prst="rect">
            <a:avLst/>
          </a:prstGeom>
          <a:solidFill>
            <a:srgbClr val="262626"/>
          </a:solidFill>
          <a:ln w="12700">
            <a:miter lim="400000"/>
          </a:ln>
        </p:spPr>
        <p:txBody>
          <a:bodyPr lIns="34290" tIns="34290" rIns="34290" bIns="34290" anchor="ctr"/>
          <a:lstStyle/>
          <a:p>
            <a:pPr algn="ctr">
              <a:defRPr>
                <a:solidFill>
                  <a:srgbClr val="FFFFFF"/>
                </a:solidFill>
              </a:defRPr>
            </a:pPr>
            <a:endParaRPr/>
          </a:p>
        </p:txBody>
      </p:sp>
      <p:sp>
        <p:nvSpPr>
          <p:cNvPr id="367" name="選單設定"/>
          <p:cNvSpPr txBox="1"/>
          <p:nvPr/>
        </p:nvSpPr>
        <p:spPr>
          <a:xfrm>
            <a:off x="426769" y="4000422"/>
            <a:ext cx="810139" cy="2667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選單設定</a:t>
            </a:r>
          </a:p>
        </p:txBody>
      </p:sp>
      <p:sp>
        <p:nvSpPr>
          <p:cNvPr id="368" name="矩形"/>
          <p:cNvSpPr/>
          <p:nvPr/>
        </p:nvSpPr>
        <p:spPr>
          <a:xfrm>
            <a:off x="5023378" y="2178001"/>
            <a:ext cx="900499" cy="457201"/>
          </a:xfrm>
          <a:prstGeom prst="rect">
            <a:avLst/>
          </a:prstGeom>
          <a:solidFill>
            <a:srgbClr val="262626"/>
          </a:solidFill>
          <a:ln w="12700">
            <a:miter lim="400000"/>
          </a:ln>
        </p:spPr>
        <p:txBody>
          <a:bodyPr lIns="34290" tIns="34290" rIns="34290" bIns="34290" anchor="ctr"/>
          <a:lstStyle/>
          <a:p>
            <a:pPr algn="ctr">
              <a:defRPr sz="1000">
                <a:solidFill>
                  <a:srgbClr val="FFFFFF"/>
                </a:solidFill>
              </a:defRPr>
            </a:pPr>
            <a:endParaRPr/>
          </a:p>
        </p:txBody>
      </p:sp>
      <p:sp>
        <p:nvSpPr>
          <p:cNvPr id="369" name="銷退單入庫"/>
          <p:cNvSpPr txBox="1"/>
          <p:nvPr/>
        </p:nvSpPr>
        <p:spPr>
          <a:xfrm>
            <a:off x="5066787" y="2264708"/>
            <a:ext cx="809059"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1000">
                <a:solidFill>
                  <a:srgbClr val="FFFFFF"/>
                </a:solidFill>
                <a:latin typeface="+mn-lt"/>
                <a:ea typeface="+mn-ea"/>
                <a:cs typeface="+mn-cs"/>
                <a:sym typeface="Helvetica"/>
              </a:defRPr>
            </a:lvl1pPr>
          </a:lstStyle>
          <a:p>
            <a:pPr>
              <a:defRPr>
                <a:latin typeface="+mj-lt"/>
                <a:ea typeface="+mj-ea"/>
                <a:cs typeface="+mj-cs"/>
                <a:sym typeface="Calibri"/>
              </a:defRPr>
            </a:pPr>
            <a:r>
              <a:rPr>
                <a:latin typeface="+mn-lt"/>
                <a:ea typeface="+mn-ea"/>
                <a:cs typeface="+mn-cs"/>
                <a:sym typeface="Helvetica"/>
              </a:rPr>
              <a:t>銷退單入庫</a:t>
            </a:r>
          </a:p>
        </p:txBody>
      </p:sp>
      <p:sp>
        <p:nvSpPr>
          <p:cNvPr id="114" name="Fußzeilenplatzhalter 1"/>
          <p:cNvSpPr txBox="1">
            <a:spLocks/>
          </p:cNvSpPr>
          <p:nvPr/>
        </p:nvSpPr>
        <p:spPr>
          <a:xfrm>
            <a:off x="3357886" y="4876611"/>
            <a:ext cx="3086100" cy="184666"/>
          </a:xfrm>
          <a:prstGeom prst="rect">
            <a:avLst/>
          </a:prstGeom>
        </p:spPr>
        <p:txBody>
          <a:bodyPr/>
          <a:lstStyle>
            <a:defPPr>
              <a:defRPr lang="zh-TW"/>
            </a:defPPr>
            <a:lvl1pPr marL="0" algn="l" defTabSz="914310" rtl="0" eaLnBrk="1" latinLnBrk="0" hangingPunct="1">
              <a:defRPr sz="18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9"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5" algn="l" defTabSz="914310" rtl="0" eaLnBrk="1" latinLnBrk="0" hangingPunct="1">
              <a:defRPr sz="1800" kern="1200">
                <a:solidFill>
                  <a:schemeClr val="tx1"/>
                </a:solidFill>
                <a:latin typeface="+mn-lt"/>
                <a:ea typeface="+mn-ea"/>
                <a:cs typeface="+mn-cs"/>
              </a:defRPr>
            </a:lvl9pPr>
          </a:lstStyle>
          <a:p>
            <a:r>
              <a:rPr lang="en-US" sz="1200">
                <a:solidFill>
                  <a:schemeClr val="bg1">
                    <a:lumMod val="85000"/>
                  </a:schemeClr>
                </a:solidFill>
              </a:rPr>
              <a:t>Company confidential</a:t>
            </a:r>
            <a:endParaRPr lang="en-US" sz="1200" dirty="0">
              <a:solidFill>
                <a:schemeClr val="bg1">
                  <a:lumMod val="85000"/>
                </a:schemeClr>
              </a:solidFill>
            </a:endParaRPr>
          </a:p>
        </p:txBody>
      </p:sp>
    </p:spTree>
    <p:extLst>
      <p:ext uri="{BB962C8B-B14F-4D97-AF65-F5344CB8AC3E}">
        <p14:creationId xmlns:p14="http://schemas.microsoft.com/office/powerpoint/2010/main" val="213889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群組 66"/>
          <p:cNvGrpSpPr/>
          <p:nvPr/>
        </p:nvGrpSpPr>
        <p:grpSpPr>
          <a:xfrm>
            <a:off x="326478" y="867909"/>
            <a:ext cx="8317264" cy="4038938"/>
            <a:chOff x="326478" y="895317"/>
            <a:chExt cx="8317264" cy="4038938"/>
          </a:xfrm>
        </p:grpSpPr>
        <p:grpSp>
          <p:nvGrpSpPr>
            <p:cNvPr id="14" name="群組 13"/>
            <p:cNvGrpSpPr/>
            <p:nvPr/>
          </p:nvGrpSpPr>
          <p:grpSpPr>
            <a:xfrm>
              <a:off x="328941" y="904455"/>
              <a:ext cx="3636581" cy="1122028"/>
              <a:chOff x="164472" y="721736"/>
              <a:chExt cx="2503576" cy="1406604"/>
            </a:xfrm>
          </p:grpSpPr>
          <p:sp>
            <p:nvSpPr>
              <p:cNvPr id="11" name="文字方塊 10"/>
              <p:cNvSpPr txBox="1"/>
              <p:nvPr/>
            </p:nvSpPr>
            <p:spPr>
              <a:xfrm>
                <a:off x="610351" y="1742503"/>
                <a:ext cx="1661401" cy="385837"/>
              </a:xfrm>
              <a:prstGeom prst="rect">
                <a:avLst/>
              </a:prstGeom>
              <a:noFill/>
            </p:spPr>
            <p:txBody>
              <a:bodyPr wrap="square" rtlCol="0">
                <a:spAutoFit/>
              </a:bodyPr>
              <a:lstStyle/>
              <a:p>
                <a:r>
                  <a:rPr kumimoji="1" lang="zh-TW" altLang="en-US" sz="1400" dirty="0">
                    <a:solidFill>
                      <a:schemeClr val="accent2">
                        <a:lumMod val="75000"/>
                      </a:schemeClr>
                    </a:solidFill>
                    <a:latin typeface="微軟正黑體"/>
                    <a:ea typeface="微軟正黑體"/>
                    <a:cs typeface="微軟正黑體"/>
                  </a:rPr>
                  <a:t>依入庫單據建立外包標籤</a:t>
                </a:r>
              </a:p>
            </p:txBody>
          </p:sp>
          <p:grpSp>
            <p:nvGrpSpPr>
              <p:cNvPr id="13" name="群組 12"/>
              <p:cNvGrpSpPr/>
              <p:nvPr/>
            </p:nvGrpSpPr>
            <p:grpSpPr>
              <a:xfrm>
                <a:off x="164472" y="721736"/>
                <a:ext cx="2503576" cy="1032354"/>
                <a:chOff x="164472" y="721736"/>
                <a:chExt cx="2503576" cy="1032354"/>
              </a:xfrm>
            </p:grpSpPr>
            <p:pic>
              <p:nvPicPr>
                <p:cNvPr id="4" name="圖片 3">
                  <a:extLst>
                    <a:ext uri="{FF2B5EF4-FFF2-40B4-BE49-F238E27FC236}">
                      <a16:creationId xmlns:a16="http://schemas.microsoft.com/office/drawing/2014/main" id="{78258E43-F1A0-92C3-1A87-FB55882F18BF}"/>
                    </a:ext>
                  </a:extLst>
                </p:cNvPr>
                <p:cNvPicPr>
                  <a:picLocks noChangeAspect="1"/>
                </p:cNvPicPr>
                <p:nvPr/>
              </p:nvPicPr>
              <p:blipFill rotWithShape="1">
                <a:blip r:embed="rId2">
                  <a:extLst>
                    <a:ext uri="{28A0092B-C50C-407E-A947-70E740481C1C}">
                      <a14:useLocalDpi xmlns:a14="http://schemas.microsoft.com/office/drawing/2010/main" val="0"/>
                    </a:ext>
                  </a:extLst>
                </a:blip>
                <a:srcRect l="1601" r="16944" b="29521"/>
                <a:stretch/>
              </p:blipFill>
              <p:spPr>
                <a:xfrm>
                  <a:off x="164472" y="721736"/>
                  <a:ext cx="2503576" cy="1032354"/>
                </a:xfrm>
                <a:prstGeom prst="rect">
                  <a:avLst/>
                </a:prstGeom>
              </p:spPr>
            </p:pic>
            <p:sp>
              <p:nvSpPr>
                <p:cNvPr id="12" name="矩形 11"/>
                <p:cNvSpPr/>
                <p:nvPr/>
              </p:nvSpPr>
              <p:spPr>
                <a:xfrm>
                  <a:off x="822343" y="1224208"/>
                  <a:ext cx="402034" cy="5298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grpSp>
        <p:grpSp>
          <p:nvGrpSpPr>
            <p:cNvPr id="21" name="群組 20"/>
            <p:cNvGrpSpPr/>
            <p:nvPr/>
          </p:nvGrpSpPr>
          <p:grpSpPr>
            <a:xfrm>
              <a:off x="4588018" y="904452"/>
              <a:ext cx="1464599" cy="1087170"/>
              <a:chOff x="3235721" y="721735"/>
              <a:chExt cx="1464599" cy="1392036"/>
            </a:xfrm>
          </p:grpSpPr>
          <p:sp>
            <p:nvSpPr>
              <p:cNvPr id="16" name="文字方塊 15"/>
              <p:cNvSpPr txBox="1"/>
              <p:nvPr/>
            </p:nvSpPr>
            <p:spPr>
              <a:xfrm>
                <a:off x="3341263" y="1805994"/>
                <a:ext cx="1261884" cy="307777"/>
              </a:xfrm>
              <a:prstGeom prst="rect">
                <a:avLst/>
              </a:prstGeom>
              <a:noFill/>
            </p:spPr>
            <p:txBody>
              <a:bodyPr wrap="none" rtlCol="0">
                <a:spAutoFit/>
              </a:bodyPr>
              <a:lstStyle/>
              <a:p>
                <a:r>
                  <a:rPr kumimoji="1" lang="zh-TW" altLang="en-US" sz="1400" dirty="0">
                    <a:solidFill>
                      <a:schemeClr val="accent2">
                        <a:lumMod val="75000"/>
                      </a:schemeClr>
                    </a:solidFill>
                    <a:latin typeface="微軟正黑體"/>
                    <a:ea typeface="微軟正黑體"/>
                    <a:cs typeface="微軟正黑體"/>
                  </a:rPr>
                  <a:t>產生外包標籤</a:t>
                </a:r>
              </a:p>
            </p:txBody>
          </p:sp>
          <p:grpSp>
            <p:nvGrpSpPr>
              <p:cNvPr id="19" name="群組 18"/>
              <p:cNvGrpSpPr/>
              <p:nvPr/>
            </p:nvGrpSpPr>
            <p:grpSpPr>
              <a:xfrm>
                <a:off x="3235721" y="721735"/>
                <a:ext cx="1464599" cy="1059761"/>
                <a:chOff x="3235721" y="721735"/>
                <a:chExt cx="1464599" cy="1059761"/>
              </a:xfrm>
            </p:grpSpPr>
            <p:pic>
              <p:nvPicPr>
                <p:cNvPr id="5" name="螢幕快照 2020-03-06 下午6.09.52.png" descr="/Users/Apple/Desktop/螢幕快照 2020-03-06 下午6.09.52.png"/>
                <p:cNvPicPr>
                  <a:picLocks noChangeAspect="1"/>
                </p:cNvPicPr>
                <p:nvPr/>
              </p:nvPicPr>
              <p:blipFill rotWithShape="1">
                <a:blip r:embed="rId3" r:link="rId4">
                  <a:extLst>
                    <a:ext uri="{28A0092B-C50C-407E-A947-70E740481C1C}">
                      <a14:useLocalDpi xmlns:a14="http://schemas.microsoft.com/office/drawing/2010/main" val="0"/>
                    </a:ext>
                  </a:extLst>
                </a:blip>
                <a:srcRect b="11504"/>
                <a:stretch/>
              </p:blipFill>
              <p:spPr>
                <a:xfrm>
                  <a:off x="3235721" y="721735"/>
                  <a:ext cx="1464599" cy="1059761"/>
                </a:xfrm>
                <a:prstGeom prst="rect">
                  <a:avLst/>
                </a:prstGeom>
              </p:spPr>
            </p:pic>
            <p:sp>
              <p:nvSpPr>
                <p:cNvPr id="17" name="矩形 16"/>
                <p:cNvSpPr/>
                <p:nvPr/>
              </p:nvSpPr>
              <p:spPr>
                <a:xfrm>
                  <a:off x="3268167" y="1525692"/>
                  <a:ext cx="231361" cy="7308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grpSp>
        <p:grpSp>
          <p:nvGrpSpPr>
            <p:cNvPr id="31" name="群組 30"/>
            <p:cNvGrpSpPr/>
            <p:nvPr/>
          </p:nvGrpSpPr>
          <p:grpSpPr>
            <a:xfrm>
              <a:off x="6651844" y="895317"/>
              <a:ext cx="1937074" cy="1105441"/>
              <a:chOff x="6368592" y="721734"/>
              <a:chExt cx="2095549" cy="1389127"/>
            </a:xfrm>
          </p:grpSpPr>
          <p:sp>
            <p:nvSpPr>
              <p:cNvPr id="20" name="文字方塊 19"/>
              <p:cNvSpPr txBox="1"/>
              <p:nvPr/>
            </p:nvSpPr>
            <p:spPr>
              <a:xfrm>
                <a:off x="6819574" y="1803084"/>
                <a:ext cx="1082348" cy="307777"/>
              </a:xfrm>
              <a:prstGeom prst="rect">
                <a:avLst/>
              </a:prstGeom>
              <a:noFill/>
            </p:spPr>
            <p:txBody>
              <a:bodyPr wrap="none" rtlCol="0">
                <a:spAutoFit/>
              </a:bodyPr>
              <a:lstStyle/>
              <a:p>
                <a:r>
                  <a:rPr kumimoji="1" lang="zh-TW" altLang="en-US" sz="1400" dirty="0">
                    <a:solidFill>
                      <a:schemeClr val="accent2">
                        <a:lumMod val="75000"/>
                      </a:schemeClr>
                    </a:solidFill>
                    <a:latin typeface="微軟正黑體"/>
                    <a:ea typeface="微軟正黑體"/>
                    <a:cs typeface="微軟正黑體"/>
                  </a:rPr>
                  <a:t>刷標籤入庫</a:t>
                </a:r>
              </a:p>
            </p:txBody>
          </p:sp>
          <p:pic>
            <p:nvPicPr>
              <p:cNvPr id="30" name="圖片 29"/>
              <p:cNvPicPr>
                <a:picLocks noChangeAspect="1"/>
              </p:cNvPicPr>
              <p:nvPr/>
            </p:nvPicPr>
            <p:blipFill rotWithShape="1">
              <a:blip r:embed="rId5"/>
              <a:srcRect b="24935"/>
              <a:stretch/>
            </p:blipFill>
            <p:spPr>
              <a:xfrm>
                <a:off x="6368592" y="721734"/>
                <a:ext cx="2095549" cy="1078034"/>
              </a:xfrm>
              <a:prstGeom prst="rect">
                <a:avLst/>
              </a:prstGeom>
              <a:ln>
                <a:solidFill>
                  <a:schemeClr val="bg1">
                    <a:lumMod val="95000"/>
                  </a:schemeClr>
                </a:solidFill>
              </a:ln>
            </p:spPr>
          </p:pic>
        </p:grpSp>
        <p:sp>
          <p:nvSpPr>
            <p:cNvPr id="33" name="矩形 32"/>
            <p:cNvSpPr/>
            <p:nvPr/>
          </p:nvSpPr>
          <p:spPr>
            <a:xfrm>
              <a:off x="1873115" y="2829213"/>
              <a:ext cx="365486" cy="3592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37" name="群組 36"/>
            <p:cNvGrpSpPr/>
            <p:nvPr/>
          </p:nvGrpSpPr>
          <p:grpSpPr>
            <a:xfrm>
              <a:off x="338075" y="2257676"/>
              <a:ext cx="3627450" cy="1281699"/>
              <a:chOff x="338075" y="2157182"/>
              <a:chExt cx="3627450" cy="1281699"/>
            </a:xfrm>
          </p:grpSpPr>
          <p:pic>
            <p:nvPicPr>
              <p:cNvPr id="32" name="圖片 31">
                <a:extLst>
                  <a:ext uri="{FF2B5EF4-FFF2-40B4-BE49-F238E27FC236}">
                    <a16:creationId xmlns:a16="http://schemas.microsoft.com/office/drawing/2014/main" id="{A3B09850-B6E1-E120-4BD9-3372EB3FDB73}"/>
                  </a:ext>
                </a:extLst>
              </p:cNvPr>
              <p:cNvPicPr>
                <a:picLocks noChangeAspect="1"/>
              </p:cNvPicPr>
              <p:nvPr/>
            </p:nvPicPr>
            <p:blipFill rotWithShape="1">
              <a:blip r:embed="rId6">
                <a:extLst>
                  <a:ext uri="{28A0092B-C50C-407E-A947-70E740481C1C}">
                    <a14:useLocalDpi xmlns:a14="http://schemas.microsoft.com/office/drawing/2010/main" val="0"/>
                  </a:ext>
                </a:extLst>
              </a:blip>
              <a:srcRect b="21122"/>
              <a:stretch/>
            </p:blipFill>
            <p:spPr>
              <a:xfrm>
                <a:off x="338075" y="2157182"/>
                <a:ext cx="3627450" cy="903337"/>
              </a:xfrm>
              <a:prstGeom prst="rect">
                <a:avLst/>
              </a:prstGeom>
            </p:spPr>
          </p:pic>
          <p:sp>
            <p:nvSpPr>
              <p:cNvPr id="34" name="文字方塊 33"/>
              <p:cNvSpPr txBox="1"/>
              <p:nvPr/>
            </p:nvSpPr>
            <p:spPr>
              <a:xfrm>
                <a:off x="1084728" y="3131104"/>
                <a:ext cx="1980029" cy="307777"/>
              </a:xfrm>
              <a:prstGeom prst="rect">
                <a:avLst/>
              </a:prstGeom>
              <a:noFill/>
            </p:spPr>
            <p:txBody>
              <a:bodyPr wrap="none" rtlCol="0">
                <a:spAutoFit/>
              </a:bodyPr>
              <a:lstStyle/>
              <a:p>
                <a:r>
                  <a:rPr kumimoji="1" lang="zh-TW" altLang="en-US" sz="1400" dirty="0">
                    <a:solidFill>
                      <a:schemeClr val="accent2">
                        <a:lumMod val="75000"/>
                      </a:schemeClr>
                    </a:solidFill>
                    <a:latin typeface="微軟正黑體"/>
                    <a:ea typeface="微軟正黑體"/>
                    <a:cs typeface="微軟正黑體"/>
                  </a:rPr>
                  <a:t>依出庫單據建立撿料單</a:t>
                </a:r>
              </a:p>
            </p:txBody>
          </p:sp>
        </p:grpSp>
        <p:grpSp>
          <p:nvGrpSpPr>
            <p:cNvPr id="36" name="群組 35"/>
            <p:cNvGrpSpPr/>
            <p:nvPr/>
          </p:nvGrpSpPr>
          <p:grpSpPr>
            <a:xfrm>
              <a:off x="4477202" y="2256562"/>
              <a:ext cx="4139127" cy="1276587"/>
              <a:chOff x="4477203" y="2156068"/>
              <a:chExt cx="3910698" cy="1276587"/>
            </a:xfrm>
          </p:grpSpPr>
          <p:grpSp>
            <p:nvGrpSpPr>
              <p:cNvPr id="27" name="群組 26"/>
              <p:cNvGrpSpPr/>
              <p:nvPr/>
            </p:nvGrpSpPr>
            <p:grpSpPr>
              <a:xfrm>
                <a:off x="4477203" y="2156068"/>
                <a:ext cx="3910698" cy="895317"/>
                <a:chOff x="0" y="2189573"/>
                <a:chExt cx="5454386" cy="1219087"/>
              </a:xfrm>
            </p:grpSpPr>
            <p:pic>
              <p:nvPicPr>
                <p:cNvPr id="23" name="圖片 22">
                  <a:extLst>
                    <a:ext uri="{FF2B5EF4-FFF2-40B4-BE49-F238E27FC236}">
                      <a16:creationId xmlns:a16="http://schemas.microsoft.com/office/drawing/2014/main" id="{9356A096-2B23-4DC0-8883-D91E44E7D497}"/>
                    </a:ext>
                  </a:extLst>
                </p:cNvPr>
                <p:cNvPicPr>
                  <a:picLocks noChangeAspect="1"/>
                </p:cNvPicPr>
                <p:nvPr/>
              </p:nvPicPr>
              <p:blipFill rotWithShape="1">
                <a:blip r:embed="rId7">
                  <a:extLst>
                    <a:ext uri="{28A0092B-C50C-407E-A947-70E740481C1C}">
                      <a14:useLocalDpi xmlns:a14="http://schemas.microsoft.com/office/drawing/2010/main" val="0"/>
                    </a:ext>
                  </a:extLst>
                </a:blip>
                <a:srcRect t="1" b="51302"/>
                <a:stretch/>
              </p:blipFill>
              <p:spPr>
                <a:xfrm>
                  <a:off x="0" y="2189573"/>
                  <a:ext cx="3052964" cy="1219087"/>
                </a:xfrm>
                <a:prstGeom prst="rect">
                  <a:avLst/>
                </a:prstGeom>
              </p:spPr>
            </p:pic>
            <p:pic>
              <p:nvPicPr>
                <p:cNvPr id="24" name="圖片 23">
                  <a:extLst>
                    <a:ext uri="{FF2B5EF4-FFF2-40B4-BE49-F238E27FC236}">
                      <a16:creationId xmlns:a16="http://schemas.microsoft.com/office/drawing/2014/main" id="{6BBD34C4-A4EA-E400-A759-26E8526FD1AB}"/>
                    </a:ext>
                  </a:extLst>
                </p:cNvPr>
                <p:cNvPicPr>
                  <a:picLocks noChangeAspect="1"/>
                </p:cNvPicPr>
                <p:nvPr/>
              </p:nvPicPr>
              <p:blipFill rotWithShape="1">
                <a:blip r:embed="rId8">
                  <a:extLst>
                    <a:ext uri="{28A0092B-C50C-407E-A947-70E740481C1C}">
                      <a14:useLocalDpi xmlns:a14="http://schemas.microsoft.com/office/drawing/2010/main" val="0"/>
                    </a:ext>
                  </a:extLst>
                </a:blip>
                <a:srcRect b="52296"/>
                <a:stretch/>
              </p:blipFill>
              <p:spPr>
                <a:xfrm>
                  <a:off x="2573146" y="2189573"/>
                  <a:ext cx="2881240" cy="1194208"/>
                </a:xfrm>
                <a:prstGeom prst="rect">
                  <a:avLst/>
                </a:prstGeom>
              </p:spPr>
            </p:pic>
          </p:grpSp>
          <p:sp>
            <p:nvSpPr>
              <p:cNvPr id="28" name="文字方塊 27"/>
              <p:cNvSpPr txBox="1"/>
              <p:nvPr/>
            </p:nvSpPr>
            <p:spPr>
              <a:xfrm>
                <a:off x="5775016" y="3124878"/>
                <a:ext cx="1800493" cy="307777"/>
              </a:xfrm>
              <a:prstGeom prst="rect">
                <a:avLst/>
              </a:prstGeom>
              <a:noFill/>
            </p:spPr>
            <p:txBody>
              <a:bodyPr wrap="none" rtlCol="0">
                <a:spAutoFit/>
              </a:bodyPr>
              <a:lstStyle/>
              <a:p>
                <a:r>
                  <a:rPr kumimoji="1" lang="zh-TW" altLang="en-US" sz="1400" dirty="0">
                    <a:solidFill>
                      <a:schemeClr val="accent2">
                        <a:lumMod val="75000"/>
                      </a:schemeClr>
                    </a:solidFill>
                    <a:latin typeface="微軟正黑體"/>
                    <a:ea typeface="微軟正黑體"/>
                    <a:cs typeface="微軟正黑體"/>
                  </a:rPr>
                  <a:t>庫房儲位及棧板管理</a:t>
                </a:r>
              </a:p>
            </p:txBody>
          </p:sp>
          <p:sp>
            <p:nvSpPr>
              <p:cNvPr id="35" name="矩形 34"/>
              <p:cNvSpPr/>
              <p:nvPr/>
            </p:nvSpPr>
            <p:spPr>
              <a:xfrm>
                <a:off x="7124043" y="2470004"/>
                <a:ext cx="365486" cy="5722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sp>
          <p:nvSpPr>
            <p:cNvPr id="39" name="文字方塊 38"/>
            <p:cNvSpPr txBox="1"/>
            <p:nvPr/>
          </p:nvSpPr>
          <p:spPr>
            <a:xfrm>
              <a:off x="1355912" y="4626478"/>
              <a:ext cx="1261884" cy="307777"/>
            </a:xfrm>
            <a:prstGeom prst="rect">
              <a:avLst/>
            </a:prstGeom>
            <a:noFill/>
          </p:spPr>
          <p:txBody>
            <a:bodyPr wrap="none" rtlCol="0">
              <a:spAutoFit/>
            </a:bodyPr>
            <a:lstStyle/>
            <a:p>
              <a:r>
                <a:rPr kumimoji="1" lang="zh-TW" altLang="en-US" sz="1400" dirty="0">
                  <a:solidFill>
                    <a:schemeClr val="accent2">
                      <a:lumMod val="75000"/>
                    </a:schemeClr>
                  </a:solidFill>
                  <a:latin typeface="微軟正黑體"/>
                  <a:ea typeface="微軟正黑體"/>
                  <a:cs typeface="微軟正黑體"/>
                </a:rPr>
                <a:t>出庫確認清點</a:t>
              </a:r>
            </a:p>
          </p:txBody>
        </p:sp>
        <p:pic>
          <p:nvPicPr>
            <p:cNvPr id="40" name="圖片 39">
              <a:extLst>
                <a:ext uri="{FF2B5EF4-FFF2-40B4-BE49-F238E27FC236}">
                  <a16:creationId xmlns:a16="http://schemas.microsoft.com/office/drawing/2014/main" id="{1272174B-F086-299F-5F9F-B1DFD6647530}"/>
                </a:ext>
              </a:extLst>
            </p:cNvPr>
            <p:cNvPicPr>
              <a:picLocks noChangeAspect="1"/>
            </p:cNvPicPr>
            <p:nvPr/>
          </p:nvPicPr>
          <p:blipFill rotWithShape="1">
            <a:blip r:embed="rId9">
              <a:extLst>
                <a:ext uri="{28A0092B-C50C-407E-A947-70E740481C1C}">
                  <a14:useLocalDpi xmlns:a14="http://schemas.microsoft.com/office/drawing/2010/main" val="0"/>
                </a:ext>
              </a:extLst>
            </a:blip>
            <a:srcRect r="10494"/>
            <a:stretch/>
          </p:blipFill>
          <p:spPr>
            <a:xfrm>
              <a:off x="4477202" y="3648478"/>
              <a:ext cx="4166540" cy="1001683"/>
            </a:xfrm>
            <a:prstGeom prst="rect">
              <a:avLst/>
            </a:prstGeom>
          </p:spPr>
        </p:pic>
        <p:grpSp>
          <p:nvGrpSpPr>
            <p:cNvPr id="42" name="群組 41"/>
            <p:cNvGrpSpPr/>
            <p:nvPr/>
          </p:nvGrpSpPr>
          <p:grpSpPr>
            <a:xfrm>
              <a:off x="326478" y="3646730"/>
              <a:ext cx="3629907" cy="1000217"/>
              <a:chOff x="326478" y="3546236"/>
              <a:chExt cx="3282695" cy="1000217"/>
            </a:xfrm>
          </p:grpSpPr>
          <p:pic>
            <p:nvPicPr>
              <p:cNvPr id="38" name="圖片 37">
                <a:extLst>
                  <a:ext uri="{FF2B5EF4-FFF2-40B4-BE49-F238E27FC236}">
                    <a16:creationId xmlns:a16="http://schemas.microsoft.com/office/drawing/2014/main" id="{7DFE4EDC-13EA-4C04-ABB0-62B03FA9A62B}"/>
                  </a:ext>
                </a:extLst>
              </p:cNvPr>
              <p:cNvPicPr>
                <a:picLocks noChangeAspect="1"/>
              </p:cNvPicPr>
              <p:nvPr/>
            </p:nvPicPr>
            <p:blipFill rotWithShape="1">
              <a:blip r:embed="rId10">
                <a:extLst>
                  <a:ext uri="{28A0092B-C50C-407E-A947-70E740481C1C}">
                    <a14:useLocalDpi xmlns:a14="http://schemas.microsoft.com/office/drawing/2010/main" val="0"/>
                  </a:ext>
                </a:extLst>
              </a:blip>
              <a:srcRect r="10019"/>
              <a:stretch/>
            </p:blipFill>
            <p:spPr>
              <a:xfrm>
                <a:off x="326478" y="3546236"/>
                <a:ext cx="3282695" cy="1000217"/>
              </a:xfrm>
              <a:prstGeom prst="rect">
                <a:avLst/>
              </a:prstGeom>
            </p:spPr>
          </p:pic>
          <p:sp>
            <p:nvSpPr>
              <p:cNvPr id="41" name="矩形 40"/>
              <p:cNvSpPr/>
              <p:nvPr/>
            </p:nvSpPr>
            <p:spPr>
              <a:xfrm>
                <a:off x="1766743" y="3827933"/>
                <a:ext cx="325663" cy="2649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sp>
          <p:nvSpPr>
            <p:cNvPr id="43" name="文字方塊 42"/>
            <p:cNvSpPr txBox="1"/>
            <p:nvPr/>
          </p:nvSpPr>
          <p:spPr>
            <a:xfrm>
              <a:off x="6195669" y="4623567"/>
              <a:ext cx="902811" cy="307777"/>
            </a:xfrm>
            <a:prstGeom prst="rect">
              <a:avLst/>
            </a:prstGeom>
            <a:noFill/>
          </p:spPr>
          <p:txBody>
            <a:bodyPr wrap="none" rtlCol="0">
              <a:spAutoFit/>
            </a:bodyPr>
            <a:lstStyle/>
            <a:p>
              <a:r>
                <a:rPr kumimoji="1" lang="zh-TW" altLang="en-US" sz="1400" dirty="0">
                  <a:solidFill>
                    <a:schemeClr val="accent2">
                      <a:lumMod val="75000"/>
                    </a:schemeClr>
                  </a:solidFill>
                  <a:latin typeface="微軟正黑體"/>
                  <a:ea typeface="微軟正黑體"/>
                  <a:cs typeface="微軟正黑體"/>
                </a:rPr>
                <a:t>收貨對點</a:t>
              </a:r>
            </a:p>
          </p:txBody>
        </p:sp>
        <p:cxnSp>
          <p:nvCxnSpPr>
            <p:cNvPr id="47" name="直線箭頭接點 46"/>
            <p:cNvCxnSpPr>
              <a:stCxn id="4" idx="3"/>
              <a:endCxn id="5" idx="1"/>
            </p:cNvCxnSpPr>
            <p:nvPr/>
          </p:nvCxnSpPr>
          <p:spPr>
            <a:xfrm>
              <a:off x="3965522" y="1316202"/>
              <a:ext cx="622496" cy="208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8" name="直線箭頭接點 47"/>
            <p:cNvCxnSpPr>
              <a:stCxn id="5" idx="3"/>
              <a:endCxn id="30" idx="1"/>
            </p:cNvCxnSpPr>
            <p:nvPr/>
          </p:nvCxnSpPr>
          <p:spPr>
            <a:xfrm>
              <a:off x="6052617" y="1318285"/>
              <a:ext cx="599227" cy="5972"/>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1" name="直線箭頭接點 50"/>
            <p:cNvCxnSpPr>
              <a:stCxn id="38" idx="3"/>
              <a:endCxn id="40" idx="1"/>
            </p:cNvCxnSpPr>
            <p:nvPr/>
          </p:nvCxnSpPr>
          <p:spPr>
            <a:xfrm>
              <a:off x="3956385" y="4146839"/>
              <a:ext cx="520817" cy="2481"/>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5" name="直線箭頭接點 54"/>
            <p:cNvCxnSpPr>
              <a:stCxn id="23" idx="1"/>
              <a:endCxn id="32" idx="3"/>
            </p:cNvCxnSpPr>
            <p:nvPr/>
          </p:nvCxnSpPr>
          <p:spPr>
            <a:xfrm flipH="1">
              <a:off x="3965525" y="2704221"/>
              <a:ext cx="511677" cy="5124"/>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9" name="肘形接點 58"/>
            <p:cNvCxnSpPr>
              <a:stCxn id="30" idx="3"/>
              <a:endCxn id="24" idx="3"/>
            </p:cNvCxnSpPr>
            <p:nvPr/>
          </p:nvCxnSpPr>
          <p:spPr>
            <a:xfrm>
              <a:off x="8588918" y="1324257"/>
              <a:ext cx="27411" cy="1370828"/>
            </a:xfrm>
            <a:prstGeom prst="bentConnector3">
              <a:avLst>
                <a:gd name="adj1" fmla="val 933972"/>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0" name="肘形接點 59"/>
            <p:cNvCxnSpPr>
              <a:stCxn id="32" idx="1"/>
              <a:endCxn id="38" idx="1"/>
            </p:cNvCxnSpPr>
            <p:nvPr/>
          </p:nvCxnSpPr>
          <p:spPr>
            <a:xfrm rot="10800000" flipV="1">
              <a:off x="326479" y="2709345"/>
              <a:ext cx="11597" cy="1437494"/>
            </a:xfrm>
            <a:prstGeom prst="bentConnector3">
              <a:avLst>
                <a:gd name="adj1" fmla="val 2071199"/>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3" name="Title 9"/>
          <p:cNvSpPr txBox="1"/>
          <p:nvPr/>
        </p:nvSpPr>
        <p:spPr>
          <a:xfrm>
            <a:off x="110819" y="69894"/>
            <a:ext cx="8301036"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p>
            <a:pPr>
              <a:defRPr b="1">
                <a:latin typeface="微軟正黑體"/>
                <a:ea typeface="微軟正黑體"/>
                <a:cs typeface="微軟正黑體"/>
                <a:sym typeface="微軟正黑體"/>
              </a:defRPr>
            </a:pPr>
            <a:r>
              <a:rPr sz="2400" dirty="0"/>
              <a:t>數位化倉儲管理系統(WMS)</a:t>
            </a:r>
            <a:r>
              <a:rPr lang="en-US" sz="2400" dirty="0"/>
              <a:t> </a:t>
            </a:r>
            <a:r>
              <a:rPr lang="zh-TW" altLang="en-US" sz="1600" dirty="0"/>
              <a:t>搭配標籤與手持式數位工具，完整支援</a:t>
            </a:r>
            <a:r>
              <a:rPr sz="1600" dirty="0"/>
              <a:t>入庫到出庫的</a:t>
            </a:r>
            <a:r>
              <a:rPr lang="zh-TW" altLang="en-US" sz="1600" dirty="0"/>
              <a:t>作業流程</a:t>
            </a:r>
            <a:r>
              <a:rPr sz="1600" dirty="0"/>
              <a:t>，</a:t>
            </a:r>
            <a:r>
              <a:rPr lang="zh-TW" altLang="en-US" sz="1600" dirty="0"/>
              <a:t>提升</a:t>
            </a:r>
            <a:r>
              <a:rPr sz="1600" dirty="0"/>
              <a:t>倉儲</a:t>
            </a:r>
            <a:r>
              <a:rPr lang="zh-TW" altLang="en-US" sz="1600" dirty="0"/>
              <a:t>作業及管理</a:t>
            </a:r>
            <a:r>
              <a:rPr sz="1600" dirty="0"/>
              <a:t>效率</a:t>
            </a:r>
          </a:p>
        </p:txBody>
      </p:sp>
      <p:sp>
        <p:nvSpPr>
          <p:cNvPr id="44" name="矩形 43"/>
          <p:cNvSpPr/>
          <p:nvPr/>
        </p:nvSpPr>
        <p:spPr>
          <a:xfrm>
            <a:off x="1879600" y="2810328"/>
            <a:ext cx="262468" cy="28847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273043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19</a:t>
            </a:fld>
            <a:endParaRPr lang="uk-UA"/>
          </a:p>
        </p:txBody>
      </p:sp>
      <p:sp>
        <p:nvSpPr>
          <p:cNvPr id="3" name="文字方塊 2">
            <a:extLst>
              <a:ext uri="{FF2B5EF4-FFF2-40B4-BE49-F238E27FC236}">
                <a16:creationId xmlns:a16="http://schemas.microsoft.com/office/drawing/2014/main" id="{DDC9EDF6-A708-70B8-6BD6-D38AC0E56D8E}"/>
              </a:ext>
            </a:extLst>
          </p:cNvPr>
          <p:cNvSpPr txBox="1"/>
          <p:nvPr/>
        </p:nvSpPr>
        <p:spPr>
          <a:xfrm>
            <a:off x="7636975" y="4539653"/>
            <a:ext cx="1130438" cy="230832"/>
          </a:xfrm>
          <a:prstGeom prst="rect">
            <a:avLst/>
          </a:prstGeom>
          <a:noFill/>
        </p:spPr>
        <p:txBody>
          <a:bodyPr wrap="none" rtlCol="0">
            <a:spAutoFit/>
          </a:bodyPr>
          <a:lstStyle/>
          <a:p>
            <a:r>
              <a:rPr kumimoji="1" lang="en-US" altLang="zh-TW" sz="900" dirty="0" err="1">
                <a:solidFill>
                  <a:schemeClr val="bg2">
                    <a:lumMod val="75000"/>
                  </a:schemeClr>
                </a:solidFill>
                <a:latin typeface="Microsoft JhengHei" panose="020B0604030504040204" pitchFamily="34" charset="-120"/>
                <a:ea typeface="Microsoft JhengHei" panose="020B0604030504040204" pitchFamily="34" charset="-120"/>
              </a:rPr>
              <a:t>www.aeplus.com</a:t>
            </a:r>
            <a:r>
              <a:rPr kumimoji="1" lang="zh-TW" altLang="en-US" sz="900" dirty="0">
                <a:solidFill>
                  <a:schemeClr val="bg2">
                    <a:lumMod val="75000"/>
                  </a:schemeClr>
                </a:solidFill>
                <a:latin typeface="Microsoft JhengHei" panose="020B0604030504040204" pitchFamily="34" charset="-120"/>
                <a:ea typeface="Microsoft JhengHei" panose="020B0604030504040204" pitchFamily="34" charset="-120"/>
              </a:rPr>
              <a:t> </a:t>
            </a:r>
          </a:p>
        </p:txBody>
      </p:sp>
      <p:cxnSp>
        <p:nvCxnSpPr>
          <p:cNvPr id="5" name="肘形接點 4">
            <a:extLst>
              <a:ext uri="{FF2B5EF4-FFF2-40B4-BE49-F238E27FC236}">
                <a16:creationId xmlns:a16="http://schemas.microsoft.com/office/drawing/2014/main" id="{30EE5B78-6DED-7768-6DFC-060DA68611EA}"/>
              </a:ext>
            </a:extLst>
          </p:cNvPr>
          <p:cNvCxnSpPr>
            <a:cxnSpLocks/>
            <a:stCxn id="33" idx="0"/>
            <a:endCxn id="47" idx="1"/>
          </p:cNvCxnSpPr>
          <p:nvPr/>
        </p:nvCxnSpPr>
        <p:spPr>
          <a:xfrm rot="5400000" flipH="1" flipV="1">
            <a:off x="2064679" y="909431"/>
            <a:ext cx="810839" cy="1814371"/>
          </a:xfrm>
          <a:prstGeom prst="bentConnector2">
            <a:avLst/>
          </a:prstGeom>
          <a:ln>
            <a:solidFill>
              <a:srgbClr val="FF9300"/>
            </a:solidFill>
            <a:tailEnd type="triangle"/>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FF4DD104-3924-DD1D-79BB-4A0E090E615F}"/>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tretch>
            <a:fillRect/>
          </a:stretch>
        </p:blipFill>
        <p:spPr>
          <a:xfrm>
            <a:off x="1915094" y="4033935"/>
            <a:ext cx="601162" cy="601162"/>
          </a:xfrm>
          <a:prstGeom prst="rect">
            <a:avLst/>
          </a:prstGeom>
        </p:spPr>
      </p:pic>
      <p:pic>
        <p:nvPicPr>
          <p:cNvPr id="7" name="圖片 6">
            <a:extLst>
              <a:ext uri="{FF2B5EF4-FFF2-40B4-BE49-F238E27FC236}">
                <a16:creationId xmlns:a16="http://schemas.microsoft.com/office/drawing/2014/main" id="{CFA99068-FE60-FFF3-75DD-90CF94EDAD14}"/>
              </a:ext>
            </a:extLst>
          </p:cNvPr>
          <p:cNvPicPr>
            <a:picLocks noChangeAspect="1"/>
          </p:cNvPicPr>
          <p:nvPr/>
        </p:nvPicPr>
        <p:blipFill>
          <a:blip r:embed="rId4">
            <a:duotone>
              <a:schemeClr val="accent1">
                <a:shade val="45000"/>
                <a:satMod val="135000"/>
              </a:schemeClr>
              <a:prstClr val="white"/>
            </a:duotone>
          </a:blip>
          <a:stretch>
            <a:fillRect/>
          </a:stretch>
        </p:blipFill>
        <p:spPr>
          <a:xfrm>
            <a:off x="3150289" y="3524933"/>
            <a:ext cx="2330414" cy="1280956"/>
          </a:xfrm>
          <a:prstGeom prst="rect">
            <a:avLst/>
          </a:prstGeom>
        </p:spPr>
      </p:pic>
      <p:pic>
        <p:nvPicPr>
          <p:cNvPr id="8" name="圖片 7">
            <a:extLst>
              <a:ext uri="{FF2B5EF4-FFF2-40B4-BE49-F238E27FC236}">
                <a16:creationId xmlns:a16="http://schemas.microsoft.com/office/drawing/2014/main" id="{C7678064-23BC-04D3-871E-DCC325933A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55684" y="3969897"/>
            <a:ext cx="547848" cy="410159"/>
          </a:xfrm>
          <a:prstGeom prst="rect">
            <a:avLst/>
          </a:prstGeom>
        </p:spPr>
      </p:pic>
      <p:sp>
        <p:nvSpPr>
          <p:cNvPr id="9" name="矩形 8">
            <a:extLst>
              <a:ext uri="{FF2B5EF4-FFF2-40B4-BE49-F238E27FC236}">
                <a16:creationId xmlns:a16="http://schemas.microsoft.com/office/drawing/2014/main" id="{1199A773-56E4-5737-1750-680E62EFD57A}"/>
              </a:ext>
            </a:extLst>
          </p:cNvPr>
          <p:cNvSpPr/>
          <p:nvPr/>
        </p:nvSpPr>
        <p:spPr>
          <a:xfrm>
            <a:off x="6032320" y="4429005"/>
            <a:ext cx="646331" cy="230832"/>
          </a:xfrm>
          <a:prstGeom prst="rect">
            <a:avLst/>
          </a:prstGeom>
          <a:solidFill>
            <a:schemeClr val="tx1">
              <a:lumMod val="65000"/>
              <a:lumOff val="35000"/>
            </a:schemeClr>
          </a:solidFill>
        </p:spPr>
        <p:txBody>
          <a:bodyPr wrap="none">
            <a:spAutoFit/>
          </a:bodyPr>
          <a:lstStyle/>
          <a:p>
            <a:pPr eaLnBrk="0" hangingPunct="0"/>
            <a:r>
              <a:rPr lang="zh-CN" altLang="en-US" sz="900" dirty="0">
                <a:solidFill>
                  <a:schemeClr val="bg1"/>
                </a:solidFill>
                <a:latin typeface="Microsoft JhengHei" panose="020B0604030504040204" pitchFamily="34" charset="-120"/>
                <a:ea typeface="Microsoft JhengHei" panose="020B0604030504040204" pitchFamily="34" charset="-120"/>
                <a:cs typeface="Arial" pitchFamily="34" charset="0"/>
              </a:rPr>
              <a:t>極限開關</a:t>
            </a:r>
            <a:endParaRPr lang="en-US" altLang="zh-TW" sz="900" dirty="0">
              <a:solidFill>
                <a:schemeClr val="bg1"/>
              </a:solidFill>
              <a:latin typeface="Microsoft JhengHei" panose="020B0604030504040204" pitchFamily="34" charset="-120"/>
              <a:ea typeface="Microsoft JhengHei" panose="020B0604030504040204" pitchFamily="34" charset="-120"/>
              <a:cs typeface="Arial" pitchFamily="34" charset="0"/>
            </a:endParaRPr>
          </a:p>
        </p:txBody>
      </p:sp>
      <p:pic>
        <p:nvPicPr>
          <p:cNvPr id="10" name="圖片 9">
            <a:extLst>
              <a:ext uri="{FF2B5EF4-FFF2-40B4-BE49-F238E27FC236}">
                <a16:creationId xmlns:a16="http://schemas.microsoft.com/office/drawing/2014/main" id="{8F94E3AD-3260-2E27-B814-D438F820AD6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3246338" y="2766572"/>
            <a:ext cx="712898" cy="534674"/>
          </a:xfrm>
          <a:prstGeom prst="rect">
            <a:avLst/>
          </a:prstGeom>
        </p:spPr>
      </p:pic>
      <p:sp>
        <p:nvSpPr>
          <p:cNvPr id="11" name="矩形 10">
            <a:extLst>
              <a:ext uri="{FF2B5EF4-FFF2-40B4-BE49-F238E27FC236}">
                <a16:creationId xmlns:a16="http://schemas.microsoft.com/office/drawing/2014/main" id="{5B03EFF2-C9F5-C3BE-4BA7-6C82A6955046}"/>
              </a:ext>
            </a:extLst>
          </p:cNvPr>
          <p:cNvSpPr/>
          <p:nvPr/>
        </p:nvSpPr>
        <p:spPr>
          <a:xfrm>
            <a:off x="3277111" y="3258539"/>
            <a:ext cx="530915" cy="230832"/>
          </a:xfrm>
          <a:prstGeom prst="rect">
            <a:avLst/>
          </a:prstGeom>
          <a:solidFill>
            <a:schemeClr val="tx1">
              <a:lumMod val="65000"/>
              <a:lumOff val="35000"/>
            </a:schemeClr>
          </a:solidFill>
        </p:spPr>
        <p:txBody>
          <a:bodyPr wrap="none">
            <a:spAutoFit/>
          </a:bodyPr>
          <a:lstStyle/>
          <a:p>
            <a:pPr eaLnBrk="0" hangingPunct="0"/>
            <a:r>
              <a:rPr lang="zh-CN" altLang="en-US" sz="900" dirty="0">
                <a:solidFill>
                  <a:schemeClr val="bg1"/>
                </a:solidFill>
                <a:latin typeface="Microsoft JhengHei" panose="020B0604030504040204" pitchFamily="34" charset="-120"/>
                <a:ea typeface="Microsoft JhengHei" panose="020B0604030504040204" pitchFamily="34" charset="-120"/>
                <a:cs typeface="Arial" pitchFamily="34" charset="0"/>
              </a:rPr>
              <a:t>溫控器</a:t>
            </a:r>
            <a:endParaRPr lang="en-US" altLang="zh-TW" sz="900" dirty="0">
              <a:solidFill>
                <a:schemeClr val="bg1"/>
              </a:solidFill>
              <a:latin typeface="Microsoft JhengHei" panose="020B0604030504040204" pitchFamily="34" charset="-120"/>
              <a:ea typeface="Microsoft JhengHei" panose="020B0604030504040204" pitchFamily="34" charset="-120"/>
              <a:cs typeface="Arial" pitchFamily="34" charset="0"/>
            </a:endParaRPr>
          </a:p>
        </p:txBody>
      </p:sp>
      <p:pic>
        <p:nvPicPr>
          <p:cNvPr id="12" name="圖片 11">
            <a:extLst>
              <a:ext uri="{FF2B5EF4-FFF2-40B4-BE49-F238E27FC236}">
                <a16:creationId xmlns:a16="http://schemas.microsoft.com/office/drawing/2014/main" id="{AC298092-5FB8-49FE-078A-C8F92B8C8BAC}"/>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4134715" y="2649812"/>
            <a:ext cx="622054" cy="622054"/>
          </a:xfrm>
          <a:prstGeom prst="rect">
            <a:avLst/>
          </a:prstGeom>
        </p:spPr>
      </p:pic>
      <p:sp>
        <p:nvSpPr>
          <p:cNvPr id="13" name="矩形 12">
            <a:extLst>
              <a:ext uri="{FF2B5EF4-FFF2-40B4-BE49-F238E27FC236}">
                <a16:creationId xmlns:a16="http://schemas.microsoft.com/office/drawing/2014/main" id="{181C9524-4386-B1DA-4C6C-758D0759D750}"/>
              </a:ext>
            </a:extLst>
          </p:cNvPr>
          <p:cNvSpPr/>
          <p:nvPr/>
        </p:nvSpPr>
        <p:spPr>
          <a:xfrm>
            <a:off x="4133450" y="3270283"/>
            <a:ext cx="646331" cy="230832"/>
          </a:xfrm>
          <a:prstGeom prst="rect">
            <a:avLst/>
          </a:prstGeom>
          <a:solidFill>
            <a:schemeClr val="tx1">
              <a:lumMod val="65000"/>
              <a:lumOff val="35000"/>
            </a:schemeClr>
          </a:solidFill>
        </p:spPr>
        <p:txBody>
          <a:bodyPr wrap="none">
            <a:spAutoFit/>
          </a:bodyPr>
          <a:lstStyle/>
          <a:p>
            <a:pPr eaLnBrk="0" hangingPunct="0"/>
            <a:r>
              <a:rPr lang="zh-CN" altLang="en-US" sz="900" dirty="0">
                <a:solidFill>
                  <a:schemeClr val="bg1"/>
                </a:solidFill>
                <a:latin typeface="Microsoft JhengHei" panose="020B0604030504040204" pitchFamily="34" charset="-120"/>
                <a:ea typeface="Microsoft JhengHei" panose="020B0604030504040204" pitchFamily="34" charset="-120"/>
                <a:cs typeface="Arial" pitchFamily="34" charset="0"/>
              </a:rPr>
              <a:t>壓力錶頭</a:t>
            </a:r>
            <a:endParaRPr lang="en-US" altLang="zh-TW" sz="900" dirty="0">
              <a:solidFill>
                <a:schemeClr val="bg1"/>
              </a:solidFill>
              <a:latin typeface="Microsoft JhengHei" panose="020B0604030504040204" pitchFamily="34" charset="-120"/>
              <a:ea typeface="Microsoft JhengHei" panose="020B0604030504040204" pitchFamily="34" charset="-120"/>
              <a:cs typeface="Arial" pitchFamily="34" charset="0"/>
            </a:endParaRPr>
          </a:p>
        </p:txBody>
      </p:sp>
      <p:pic>
        <p:nvPicPr>
          <p:cNvPr id="14" name="圖片 13">
            <a:extLst>
              <a:ext uri="{FF2B5EF4-FFF2-40B4-BE49-F238E27FC236}">
                <a16:creationId xmlns:a16="http://schemas.microsoft.com/office/drawing/2014/main" id="{107F4DF9-5BCC-C51B-CD12-C55A37ED137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030941" y="2829581"/>
            <a:ext cx="627262" cy="627262"/>
          </a:xfrm>
          <a:prstGeom prst="rect">
            <a:avLst/>
          </a:prstGeom>
        </p:spPr>
      </p:pic>
      <p:sp>
        <p:nvSpPr>
          <p:cNvPr id="15" name="矩形 14">
            <a:extLst>
              <a:ext uri="{FF2B5EF4-FFF2-40B4-BE49-F238E27FC236}">
                <a16:creationId xmlns:a16="http://schemas.microsoft.com/office/drawing/2014/main" id="{3F1C1C6A-924A-9999-A9C8-5299FE1CA0E5}"/>
              </a:ext>
            </a:extLst>
          </p:cNvPr>
          <p:cNvSpPr/>
          <p:nvPr/>
        </p:nvSpPr>
        <p:spPr>
          <a:xfrm>
            <a:off x="5030941" y="3484771"/>
            <a:ext cx="530915" cy="230832"/>
          </a:xfrm>
          <a:prstGeom prst="rect">
            <a:avLst/>
          </a:prstGeom>
          <a:solidFill>
            <a:schemeClr val="tx1">
              <a:lumMod val="65000"/>
              <a:lumOff val="35000"/>
            </a:schemeClr>
          </a:solidFill>
        </p:spPr>
        <p:txBody>
          <a:bodyPr wrap="none">
            <a:spAutoFit/>
          </a:bodyPr>
          <a:lstStyle/>
          <a:p>
            <a:pPr eaLnBrk="0" hangingPunct="0"/>
            <a:r>
              <a:rPr lang="zh-CN" altLang="en-US" sz="900" dirty="0">
                <a:solidFill>
                  <a:schemeClr val="bg1"/>
                </a:solidFill>
                <a:latin typeface="Microsoft JhengHei" panose="020B0604030504040204" pitchFamily="34" charset="-120"/>
                <a:ea typeface="Microsoft JhengHei" panose="020B0604030504040204" pitchFamily="34" charset="-120"/>
                <a:cs typeface="Arial" pitchFamily="34" charset="0"/>
              </a:rPr>
              <a:t>三色燈</a:t>
            </a:r>
            <a:endParaRPr lang="en-US" altLang="zh-TW" sz="900" dirty="0">
              <a:solidFill>
                <a:schemeClr val="bg1"/>
              </a:solidFill>
              <a:latin typeface="Microsoft JhengHei" panose="020B0604030504040204" pitchFamily="34" charset="-120"/>
              <a:ea typeface="Microsoft JhengHei" panose="020B0604030504040204" pitchFamily="34" charset="-120"/>
              <a:cs typeface="Arial" pitchFamily="34" charset="0"/>
            </a:endParaRPr>
          </a:p>
        </p:txBody>
      </p:sp>
      <p:pic>
        <p:nvPicPr>
          <p:cNvPr id="16" name="圖片 15">
            <a:extLst>
              <a:ext uri="{FF2B5EF4-FFF2-40B4-BE49-F238E27FC236}">
                <a16:creationId xmlns:a16="http://schemas.microsoft.com/office/drawing/2014/main" id="{11EE30C6-D46F-49FF-E162-5767D9FECAF6}"/>
              </a:ext>
            </a:extLst>
          </p:cNvPr>
          <p:cNvPicPr>
            <a:picLocks noChangeAspect="1"/>
          </p:cNvPicPr>
          <p:nvPr/>
        </p:nvPicPr>
        <p:blipFill>
          <a:blip r:embed="rId11" cstate="print">
            <a:extLst>
              <a:ext uri="{BEBA8EAE-BF5A-486C-A8C5-ECC9F3942E4B}">
                <a14:imgProps xmlns:a14="http://schemas.microsoft.com/office/drawing/2010/main">
                  <a14:imgLayer r:embed="rId12">
                    <a14:imgEffect>
                      <a14:saturation sat="33000"/>
                    </a14:imgEffect>
                  </a14:imgLayer>
                </a14:imgProps>
              </a:ext>
              <a:ext uri="{28A0092B-C50C-407E-A947-70E740481C1C}">
                <a14:useLocalDpi xmlns:a14="http://schemas.microsoft.com/office/drawing/2010/main"/>
              </a:ext>
            </a:extLst>
          </a:blip>
          <a:stretch>
            <a:fillRect/>
          </a:stretch>
        </p:blipFill>
        <p:spPr>
          <a:xfrm>
            <a:off x="5934337" y="3448260"/>
            <a:ext cx="461163" cy="435059"/>
          </a:xfrm>
          <a:prstGeom prst="rect">
            <a:avLst/>
          </a:prstGeom>
        </p:spPr>
      </p:pic>
      <p:sp>
        <p:nvSpPr>
          <p:cNvPr id="17" name="矩形 16">
            <a:extLst>
              <a:ext uri="{FF2B5EF4-FFF2-40B4-BE49-F238E27FC236}">
                <a16:creationId xmlns:a16="http://schemas.microsoft.com/office/drawing/2014/main" id="{965DA779-898F-82B8-C582-4F7480422338}"/>
              </a:ext>
            </a:extLst>
          </p:cNvPr>
          <p:cNvSpPr/>
          <p:nvPr/>
        </p:nvSpPr>
        <p:spPr>
          <a:xfrm>
            <a:off x="5839886" y="3860667"/>
            <a:ext cx="646331" cy="230832"/>
          </a:xfrm>
          <a:prstGeom prst="rect">
            <a:avLst/>
          </a:prstGeom>
          <a:solidFill>
            <a:schemeClr val="tx1">
              <a:lumMod val="65000"/>
              <a:lumOff val="35000"/>
            </a:schemeClr>
          </a:solidFill>
        </p:spPr>
        <p:txBody>
          <a:bodyPr wrap="none">
            <a:spAutoFit/>
          </a:bodyPr>
          <a:lstStyle/>
          <a:p>
            <a:pPr eaLnBrk="0" hangingPunct="0"/>
            <a:r>
              <a:rPr lang="zh-CN" altLang="en-US" sz="900" dirty="0">
                <a:solidFill>
                  <a:schemeClr val="bg1"/>
                </a:solidFill>
                <a:latin typeface="Microsoft JhengHei" panose="020B0604030504040204" pitchFamily="34" charset="-120"/>
                <a:ea typeface="Microsoft JhengHei" panose="020B0604030504040204" pitchFamily="34" charset="-120"/>
                <a:cs typeface="Arial" pitchFamily="34" charset="0"/>
              </a:rPr>
              <a:t>數位電表</a:t>
            </a:r>
            <a:endParaRPr lang="en-US" altLang="zh-TW" sz="900" dirty="0">
              <a:solidFill>
                <a:schemeClr val="bg1"/>
              </a:solidFill>
              <a:latin typeface="Microsoft JhengHei" panose="020B0604030504040204" pitchFamily="34" charset="-120"/>
              <a:ea typeface="Microsoft JhengHei" panose="020B0604030504040204" pitchFamily="34" charset="-120"/>
              <a:cs typeface="Arial" pitchFamily="34" charset="0"/>
            </a:endParaRPr>
          </a:p>
        </p:txBody>
      </p:sp>
      <p:sp>
        <p:nvSpPr>
          <p:cNvPr id="18" name="矩形 17">
            <a:extLst>
              <a:ext uri="{FF2B5EF4-FFF2-40B4-BE49-F238E27FC236}">
                <a16:creationId xmlns:a16="http://schemas.microsoft.com/office/drawing/2014/main" id="{7CCD2517-5485-3E15-D8EB-FE20B5FA729F}"/>
              </a:ext>
            </a:extLst>
          </p:cNvPr>
          <p:cNvSpPr/>
          <p:nvPr/>
        </p:nvSpPr>
        <p:spPr>
          <a:xfrm>
            <a:off x="1717596" y="4491765"/>
            <a:ext cx="425116" cy="230832"/>
          </a:xfrm>
          <a:prstGeom prst="rect">
            <a:avLst/>
          </a:prstGeom>
          <a:solidFill>
            <a:schemeClr val="tx1">
              <a:lumMod val="65000"/>
              <a:lumOff val="35000"/>
            </a:schemeClr>
          </a:solidFill>
        </p:spPr>
        <p:txBody>
          <a:bodyPr wrap="none">
            <a:spAutoFit/>
          </a:bodyPr>
          <a:lstStyle/>
          <a:p>
            <a:pPr eaLnBrk="0" hangingPunct="0"/>
            <a:r>
              <a:rPr lang="en-US" altLang="zh-TW" sz="900" dirty="0">
                <a:solidFill>
                  <a:schemeClr val="bg1"/>
                </a:solidFill>
                <a:latin typeface="Microsoft JhengHei" panose="020B0604030504040204" pitchFamily="34" charset="-120"/>
                <a:ea typeface="Microsoft JhengHei" panose="020B0604030504040204" pitchFamily="34" charset="-120"/>
                <a:cs typeface="Arial" pitchFamily="34" charset="0"/>
              </a:rPr>
              <a:t>CCD</a:t>
            </a:r>
          </a:p>
        </p:txBody>
      </p:sp>
      <p:pic>
        <p:nvPicPr>
          <p:cNvPr id="19" name="圖片 18">
            <a:extLst>
              <a:ext uri="{FF2B5EF4-FFF2-40B4-BE49-F238E27FC236}">
                <a16:creationId xmlns:a16="http://schemas.microsoft.com/office/drawing/2014/main" id="{E2BE4519-753C-FF0B-9963-0BD78DBCA04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384385" y="3292166"/>
            <a:ext cx="1032780" cy="449035"/>
          </a:xfrm>
          <a:prstGeom prst="rect">
            <a:avLst/>
          </a:prstGeom>
        </p:spPr>
      </p:pic>
      <p:sp>
        <p:nvSpPr>
          <p:cNvPr id="20" name="矩形 19">
            <a:extLst>
              <a:ext uri="{FF2B5EF4-FFF2-40B4-BE49-F238E27FC236}">
                <a16:creationId xmlns:a16="http://schemas.microsoft.com/office/drawing/2014/main" id="{B6725B26-F4D5-3F26-CA45-EC12BE84B768}"/>
              </a:ext>
            </a:extLst>
          </p:cNvPr>
          <p:cNvSpPr/>
          <p:nvPr/>
        </p:nvSpPr>
        <p:spPr>
          <a:xfrm>
            <a:off x="2470098" y="3715603"/>
            <a:ext cx="388248" cy="230832"/>
          </a:xfrm>
          <a:prstGeom prst="rect">
            <a:avLst/>
          </a:prstGeom>
          <a:solidFill>
            <a:schemeClr val="tx1">
              <a:lumMod val="65000"/>
              <a:lumOff val="35000"/>
            </a:schemeClr>
          </a:solidFill>
        </p:spPr>
        <p:txBody>
          <a:bodyPr wrap="none">
            <a:spAutoFit/>
          </a:bodyPr>
          <a:lstStyle/>
          <a:p>
            <a:pPr eaLnBrk="0" hangingPunct="0"/>
            <a:r>
              <a:rPr lang="en-US" altLang="zh-TW" sz="900" dirty="0">
                <a:solidFill>
                  <a:schemeClr val="bg1"/>
                </a:solidFill>
                <a:latin typeface="Microsoft JhengHei" panose="020B0604030504040204" pitchFamily="34" charset="-120"/>
                <a:ea typeface="Microsoft JhengHei" panose="020B0604030504040204" pitchFamily="34" charset="-120"/>
                <a:cs typeface="Arial" pitchFamily="34" charset="0"/>
              </a:rPr>
              <a:t>PLC</a:t>
            </a:r>
          </a:p>
        </p:txBody>
      </p:sp>
      <p:cxnSp>
        <p:nvCxnSpPr>
          <p:cNvPr id="21" name="肘形接點 20">
            <a:extLst>
              <a:ext uri="{FF2B5EF4-FFF2-40B4-BE49-F238E27FC236}">
                <a16:creationId xmlns:a16="http://schemas.microsoft.com/office/drawing/2014/main" id="{DC3E2D4D-554D-3270-D78B-72271CA31B5B}"/>
              </a:ext>
            </a:extLst>
          </p:cNvPr>
          <p:cNvCxnSpPr>
            <a:cxnSpLocks/>
            <a:stCxn id="9" idx="1"/>
          </p:cNvCxnSpPr>
          <p:nvPr/>
        </p:nvCxnSpPr>
        <p:spPr>
          <a:xfrm rot="10800000">
            <a:off x="3959236" y="4429005"/>
            <a:ext cx="2073084" cy="115416"/>
          </a:xfrm>
          <a:prstGeom prst="bentConnector3">
            <a:avLst>
              <a:gd name="adj1" fmla="val 50000"/>
            </a:avLst>
          </a:prstGeom>
          <a:ln w="317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2" name="肘形接點 21">
            <a:extLst>
              <a:ext uri="{FF2B5EF4-FFF2-40B4-BE49-F238E27FC236}">
                <a16:creationId xmlns:a16="http://schemas.microsoft.com/office/drawing/2014/main" id="{4C0A8B98-570B-BAE2-D4DD-25EA27A4BBD3}"/>
              </a:ext>
            </a:extLst>
          </p:cNvPr>
          <p:cNvCxnSpPr>
            <a:cxnSpLocks/>
            <a:stCxn id="16" idx="1"/>
          </p:cNvCxnSpPr>
          <p:nvPr/>
        </p:nvCxnSpPr>
        <p:spPr>
          <a:xfrm rot="10800000" flipV="1">
            <a:off x="5125397" y="3665790"/>
            <a:ext cx="808941" cy="629152"/>
          </a:xfrm>
          <a:prstGeom prst="bentConnector3">
            <a:avLst>
              <a:gd name="adj1" fmla="val 50000"/>
            </a:avLst>
          </a:prstGeom>
          <a:ln w="317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3" name="肘形接點 22">
            <a:extLst>
              <a:ext uri="{FF2B5EF4-FFF2-40B4-BE49-F238E27FC236}">
                <a16:creationId xmlns:a16="http://schemas.microsoft.com/office/drawing/2014/main" id="{158F6AE9-54E1-A78E-2105-A7AA29B38BF4}"/>
              </a:ext>
            </a:extLst>
          </p:cNvPr>
          <p:cNvCxnSpPr>
            <a:cxnSpLocks/>
            <a:stCxn id="14" idx="2"/>
          </p:cNvCxnSpPr>
          <p:nvPr/>
        </p:nvCxnSpPr>
        <p:spPr>
          <a:xfrm rot="5400000">
            <a:off x="4858889" y="3628898"/>
            <a:ext cx="657739" cy="313629"/>
          </a:xfrm>
          <a:prstGeom prst="bentConnector3">
            <a:avLst>
              <a:gd name="adj1" fmla="val 50000"/>
            </a:avLst>
          </a:prstGeom>
          <a:ln w="317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4" name="肘形接點 23">
            <a:extLst>
              <a:ext uri="{FF2B5EF4-FFF2-40B4-BE49-F238E27FC236}">
                <a16:creationId xmlns:a16="http://schemas.microsoft.com/office/drawing/2014/main" id="{3FAD8CD1-9ED4-6030-86B6-D91539C6B747}"/>
              </a:ext>
            </a:extLst>
          </p:cNvPr>
          <p:cNvCxnSpPr>
            <a:cxnSpLocks/>
            <a:stCxn id="13" idx="2"/>
          </p:cNvCxnSpPr>
          <p:nvPr/>
        </p:nvCxnSpPr>
        <p:spPr>
          <a:xfrm rot="5400000">
            <a:off x="3965831" y="3792592"/>
            <a:ext cx="782263" cy="199308"/>
          </a:xfrm>
          <a:prstGeom prst="bentConnector3">
            <a:avLst>
              <a:gd name="adj1" fmla="val 50000"/>
            </a:avLst>
          </a:prstGeom>
          <a:ln w="317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5" name="肘形接點 24">
            <a:extLst>
              <a:ext uri="{FF2B5EF4-FFF2-40B4-BE49-F238E27FC236}">
                <a16:creationId xmlns:a16="http://schemas.microsoft.com/office/drawing/2014/main" id="{CCB51D92-6771-8A03-A534-9BCA042050A0}"/>
              </a:ext>
            </a:extLst>
          </p:cNvPr>
          <p:cNvCxnSpPr>
            <a:cxnSpLocks/>
            <a:stCxn id="19" idx="2"/>
          </p:cNvCxnSpPr>
          <p:nvPr/>
        </p:nvCxnSpPr>
        <p:spPr>
          <a:xfrm rot="16200000" flipH="1">
            <a:off x="2981108" y="3660867"/>
            <a:ext cx="574746" cy="735413"/>
          </a:xfrm>
          <a:prstGeom prst="bentConnector2">
            <a:avLst/>
          </a:prstGeom>
          <a:ln w="317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6" name="肘形接點 25">
            <a:extLst>
              <a:ext uri="{FF2B5EF4-FFF2-40B4-BE49-F238E27FC236}">
                <a16:creationId xmlns:a16="http://schemas.microsoft.com/office/drawing/2014/main" id="{3CE8A494-462A-EA65-025E-131FB551696D}"/>
              </a:ext>
            </a:extLst>
          </p:cNvPr>
          <p:cNvCxnSpPr>
            <a:cxnSpLocks/>
            <a:stCxn id="11" idx="2"/>
          </p:cNvCxnSpPr>
          <p:nvPr/>
        </p:nvCxnSpPr>
        <p:spPr>
          <a:xfrm rot="16200000" flipH="1">
            <a:off x="3328869" y="3703070"/>
            <a:ext cx="665372" cy="237973"/>
          </a:xfrm>
          <a:prstGeom prst="bentConnector3">
            <a:avLst>
              <a:gd name="adj1" fmla="val 50000"/>
            </a:avLst>
          </a:prstGeom>
          <a:ln w="317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pic>
        <p:nvPicPr>
          <p:cNvPr id="27" name="圖片 26">
            <a:extLst>
              <a:ext uri="{FF2B5EF4-FFF2-40B4-BE49-F238E27FC236}">
                <a16:creationId xmlns:a16="http://schemas.microsoft.com/office/drawing/2014/main" id="{6840510D-BF3C-3994-BE71-40C221AA5331}"/>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a:ext>
            </a:extLst>
          </a:blip>
          <a:srcRect/>
          <a:stretch/>
        </p:blipFill>
        <p:spPr>
          <a:xfrm>
            <a:off x="7650331" y="2278819"/>
            <a:ext cx="763522" cy="495935"/>
          </a:xfrm>
          <a:prstGeom prst="rect">
            <a:avLst/>
          </a:prstGeom>
          <a:solidFill>
            <a:schemeClr val="bg1">
              <a:lumMod val="50000"/>
            </a:schemeClr>
          </a:solidFill>
        </p:spPr>
      </p:pic>
      <p:cxnSp>
        <p:nvCxnSpPr>
          <p:cNvPr id="28" name="肘形接點 27">
            <a:extLst>
              <a:ext uri="{FF2B5EF4-FFF2-40B4-BE49-F238E27FC236}">
                <a16:creationId xmlns:a16="http://schemas.microsoft.com/office/drawing/2014/main" id="{E80C3932-7422-8276-D802-AE5BC8EF2E66}"/>
              </a:ext>
            </a:extLst>
          </p:cNvPr>
          <p:cNvCxnSpPr>
            <a:cxnSpLocks/>
            <a:stCxn id="8" idx="3"/>
            <a:endCxn id="27" idx="1"/>
          </p:cNvCxnSpPr>
          <p:nvPr/>
        </p:nvCxnSpPr>
        <p:spPr>
          <a:xfrm flipV="1">
            <a:off x="6703532" y="2526787"/>
            <a:ext cx="946799" cy="1648190"/>
          </a:xfrm>
          <a:prstGeom prst="bentConnector3">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接點 28">
            <a:extLst>
              <a:ext uri="{FF2B5EF4-FFF2-40B4-BE49-F238E27FC236}">
                <a16:creationId xmlns:a16="http://schemas.microsoft.com/office/drawing/2014/main" id="{64E029D1-2C04-6FA7-987A-7B3656026DA7}"/>
              </a:ext>
            </a:extLst>
          </p:cNvPr>
          <p:cNvCxnSpPr>
            <a:cxnSpLocks/>
            <a:stCxn id="16" idx="3"/>
            <a:endCxn id="27" idx="1"/>
          </p:cNvCxnSpPr>
          <p:nvPr/>
        </p:nvCxnSpPr>
        <p:spPr>
          <a:xfrm flipV="1">
            <a:off x="6395500" y="2526787"/>
            <a:ext cx="1254831" cy="1139003"/>
          </a:xfrm>
          <a:prstGeom prst="bentConnector3">
            <a:avLst>
              <a:gd name="adj1" fmla="val 50000"/>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接點 29">
            <a:extLst>
              <a:ext uri="{FF2B5EF4-FFF2-40B4-BE49-F238E27FC236}">
                <a16:creationId xmlns:a16="http://schemas.microsoft.com/office/drawing/2014/main" id="{9D8D3126-CA8D-26A1-E231-CEA5567D30FA}"/>
              </a:ext>
            </a:extLst>
          </p:cNvPr>
          <p:cNvCxnSpPr>
            <a:cxnSpLocks/>
            <a:endCxn id="27" idx="1"/>
          </p:cNvCxnSpPr>
          <p:nvPr/>
        </p:nvCxnSpPr>
        <p:spPr>
          <a:xfrm flipV="1">
            <a:off x="5525838" y="2526787"/>
            <a:ext cx="2124493" cy="579596"/>
          </a:xfrm>
          <a:prstGeom prst="bentConnector3">
            <a:avLst>
              <a:gd name="adj1" fmla="val 50000"/>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肘形接點 30">
            <a:extLst>
              <a:ext uri="{FF2B5EF4-FFF2-40B4-BE49-F238E27FC236}">
                <a16:creationId xmlns:a16="http://schemas.microsoft.com/office/drawing/2014/main" id="{8D416188-3179-852B-560B-1571C01A8EE0}"/>
              </a:ext>
            </a:extLst>
          </p:cNvPr>
          <p:cNvCxnSpPr>
            <a:cxnSpLocks/>
            <a:stCxn id="12" idx="3"/>
            <a:endCxn id="27" idx="1"/>
          </p:cNvCxnSpPr>
          <p:nvPr/>
        </p:nvCxnSpPr>
        <p:spPr>
          <a:xfrm flipV="1">
            <a:off x="4756769" y="2526787"/>
            <a:ext cx="2893562" cy="434052"/>
          </a:xfrm>
          <a:prstGeom prst="bentConnector3">
            <a:avLst>
              <a:gd name="adj1" fmla="val 50000"/>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肘形接點 31">
            <a:extLst>
              <a:ext uri="{FF2B5EF4-FFF2-40B4-BE49-F238E27FC236}">
                <a16:creationId xmlns:a16="http://schemas.microsoft.com/office/drawing/2014/main" id="{1AE23E99-5278-89E5-877A-A671B4E52CDA}"/>
              </a:ext>
            </a:extLst>
          </p:cNvPr>
          <p:cNvCxnSpPr>
            <a:cxnSpLocks/>
            <a:stCxn id="10" idx="0"/>
            <a:endCxn id="27" idx="1"/>
          </p:cNvCxnSpPr>
          <p:nvPr/>
        </p:nvCxnSpPr>
        <p:spPr>
          <a:xfrm rot="5400000" flipH="1" flipV="1">
            <a:off x="5506667" y="622908"/>
            <a:ext cx="239785" cy="4047544"/>
          </a:xfrm>
          <a:prstGeom prst="bentConnector2">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圖片 32">
            <a:extLst>
              <a:ext uri="{FF2B5EF4-FFF2-40B4-BE49-F238E27FC236}">
                <a16:creationId xmlns:a16="http://schemas.microsoft.com/office/drawing/2014/main" id="{39628334-2063-5E30-EC64-EBC2D8BAD8E0}"/>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saturation sat="33000"/>
                    </a14:imgEffect>
                  </a14:imgLayer>
                </a14:imgProps>
              </a:ext>
              <a:ext uri="{28A0092B-C50C-407E-A947-70E740481C1C}">
                <a14:useLocalDpi xmlns:a14="http://schemas.microsoft.com/office/drawing/2010/main"/>
              </a:ext>
            </a:extLst>
          </a:blip>
          <a:srcRect/>
          <a:stretch/>
        </p:blipFill>
        <p:spPr>
          <a:xfrm>
            <a:off x="1226363" y="2222035"/>
            <a:ext cx="673100" cy="301660"/>
          </a:xfrm>
          <a:prstGeom prst="rect">
            <a:avLst/>
          </a:prstGeom>
        </p:spPr>
      </p:pic>
      <p:cxnSp>
        <p:nvCxnSpPr>
          <p:cNvPr id="34" name="肘形接點 33">
            <a:extLst>
              <a:ext uri="{FF2B5EF4-FFF2-40B4-BE49-F238E27FC236}">
                <a16:creationId xmlns:a16="http://schemas.microsoft.com/office/drawing/2014/main" id="{3EAE957F-4C8B-6C1C-8391-939C62299189}"/>
              </a:ext>
            </a:extLst>
          </p:cNvPr>
          <p:cNvCxnSpPr>
            <a:cxnSpLocks/>
            <a:stCxn id="19" idx="0"/>
            <a:endCxn id="33" idx="2"/>
          </p:cNvCxnSpPr>
          <p:nvPr/>
        </p:nvCxnSpPr>
        <p:spPr>
          <a:xfrm rot="16200000" flipV="1">
            <a:off x="1847609" y="2239000"/>
            <a:ext cx="768471" cy="1337862"/>
          </a:xfrm>
          <a:prstGeom prst="bentConnector3">
            <a:avLst>
              <a:gd name="adj1" fmla="val 50000"/>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接點 34">
            <a:extLst>
              <a:ext uri="{FF2B5EF4-FFF2-40B4-BE49-F238E27FC236}">
                <a16:creationId xmlns:a16="http://schemas.microsoft.com/office/drawing/2014/main" id="{E0627001-46BD-3DB2-E126-680A08CD89EC}"/>
              </a:ext>
            </a:extLst>
          </p:cNvPr>
          <p:cNvCxnSpPr>
            <a:cxnSpLocks/>
            <a:stCxn id="27" idx="0"/>
            <a:endCxn id="33" idx="3"/>
          </p:cNvCxnSpPr>
          <p:nvPr/>
        </p:nvCxnSpPr>
        <p:spPr>
          <a:xfrm rot="16200000" flipH="1" flipV="1">
            <a:off x="4918755" y="-740473"/>
            <a:ext cx="94046" cy="6132629"/>
          </a:xfrm>
          <a:prstGeom prst="bentConnector4">
            <a:avLst>
              <a:gd name="adj1" fmla="val -243073"/>
              <a:gd name="adj2" fmla="val 53113"/>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97BB9075-94BB-4179-75A4-FD2EE5429315}"/>
              </a:ext>
            </a:extLst>
          </p:cNvPr>
          <p:cNvSpPr/>
          <p:nvPr/>
        </p:nvSpPr>
        <p:spPr>
          <a:xfrm>
            <a:off x="7502940" y="2770081"/>
            <a:ext cx="931665" cy="369332"/>
          </a:xfrm>
          <a:prstGeom prst="rect">
            <a:avLst/>
          </a:prstGeom>
        </p:spPr>
        <p:txBody>
          <a:bodyPr wrap="none">
            <a:spAutoFit/>
          </a:bodyPr>
          <a:lstStyle/>
          <a:p>
            <a:pPr eaLnBrk="0" hangingPunct="0"/>
            <a:r>
              <a:rPr lang="en-US" altLang="zh-CN" sz="900" dirty="0">
                <a:solidFill>
                  <a:srgbClr val="333333"/>
                </a:solidFill>
                <a:latin typeface="Microsoft JhengHei" panose="020B0604030504040204" pitchFamily="34" charset="-120"/>
                <a:ea typeface="Microsoft JhengHei" panose="020B0604030504040204" pitchFamily="34" charset="-120"/>
                <a:cs typeface="Arial" pitchFamily="34" charset="0"/>
              </a:rPr>
              <a:t>AI/DI/ RS-485</a:t>
            </a:r>
          </a:p>
          <a:p>
            <a:pPr eaLnBrk="0" hangingPunct="0"/>
            <a:r>
              <a:rPr lang="en-US" altLang="zh-CN" sz="900" dirty="0">
                <a:solidFill>
                  <a:srgbClr val="333333"/>
                </a:solidFill>
                <a:latin typeface="Microsoft JhengHei" panose="020B0604030504040204" pitchFamily="34" charset="-120"/>
                <a:ea typeface="Microsoft JhengHei" panose="020B0604030504040204" pitchFamily="34" charset="-120"/>
                <a:cs typeface="Arial" pitchFamily="34" charset="0"/>
              </a:rPr>
              <a:t>Gateway</a:t>
            </a:r>
            <a:endParaRPr lang="en-US" altLang="zh-TW" sz="900" dirty="0">
              <a:solidFill>
                <a:srgbClr val="333333"/>
              </a:solidFill>
              <a:latin typeface="Microsoft JhengHei" panose="020B0604030504040204" pitchFamily="34" charset="-120"/>
              <a:ea typeface="Microsoft JhengHei" panose="020B0604030504040204" pitchFamily="34" charset="-120"/>
              <a:cs typeface="Arial" pitchFamily="34" charset="0"/>
            </a:endParaRPr>
          </a:p>
        </p:txBody>
      </p:sp>
      <p:sp>
        <p:nvSpPr>
          <p:cNvPr id="37" name="矩形 36">
            <a:extLst>
              <a:ext uri="{FF2B5EF4-FFF2-40B4-BE49-F238E27FC236}">
                <a16:creationId xmlns:a16="http://schemas.microsoft.com/office/drawing/2014/main" id="{A62C8A1D-8413-A1EA-155A-1161A8079FD8}"/>
              </a:ext>
            </a:extLst>
          </p:cNvPr>
          <p:cNvSpPr/>
          <p:nvPr/>
        </p:nvSpPr>
        <p:spPr>
          <a:xfrm>
            <a:off x="926856" y="2494938"/>
            <a:ext cx="1035861" cy="230832"/>
          </a:xfrm>
          <a:prstGeom prst="rect">
            <a:avLst/>
          </a:prstGeom>
        </p:spPr>
        <p:txBody>
          <a:bodyPr wrap="none">
            <a:spAutoFit/>
          </a:bodyPr>
          <a:lstStyle/>
          <a:p>
            <a:pPr eaLnBrk="0" hangingPunct="0"/>
            <a:r>
              <a:rPr lang="en-US" altLang="zh-CN" sz="900" dirty="0">
                <a:solidFill>
                  <a:srgbClr val="333333"/>
                </a:solidFill>
                <a:latin typeface="Microsoft JhengHei" panose="020B0604030504040204" pitchFamily="34" charset="-120"/>
                <a:ea typeface="Microsoft JhengHei" panose="020B0604030504040204" pitchFamily="34" charset="-120"/>
                <a:cs typeface="Arial" pitchFamily="34" charset="0"/>
              </a:rPr>
              <a:t>Network Switch</a:t>
            </a:r>
            <a:endParaRPr lang="en-US" altLang="zh-TW" sz="900" dirty="0">
              <a:solidFill>
                <a:srgbClr val="333333"/>
              </a:solidFill>
              <a:latin typeface="Microsoft JhengHei" panose="020B0604030504040204" pitchFamily="34" charset="-120"/>
              <a:ea typeface="Microsoft JhengHei" panose="020B0604030504040204" pitchFamily="34" charset="-120"/>
              <a:cs typeface="Arial" pitchFamily="34" charset="0"/>
            </a:endParaRPr>
          </a:p>
        </p:txBody>
      </p:sp>
      <p:sp>
        <p:nvSpPr>
          <p:cNvPr id="38" name="矩形 37">
            <a:extLst>
              <a:ext uri="{FF2B5EF4-FFF2-40B4-BE49-F238E27FC236}">
                <a16:creationId xmlns:a16="http://schemas.microsoft.com/office/drawing/2014/main" id="{C253EFC8-D592-1FCC-F7E5-CCCE44EE4F8F}"/>
              </a:ext>
            </a:extLst>
          </p:cNvPr>
          <p:cNvSpPr/>
          <p:nvPr/>
        </p:nvSpPr>
        <p:spPr>
          <a:xfrm>
            <a:off x="5241664" y="2437549"/>
            <a:ext cx="575799" cy="230832"/>
          </a:xfrm>
          <a:prstGeom prst="rect">
            <a:avLst/>
          </a:prstGeom>
        </p:spPr>
        <p:txBody>
          <a:bodyPr wrap="none">
            <a:spAutoFit/>
          </a:bodyPr>
          <a:lstStyle/>
          <a:p>
            <a:pPr eaLnBrk="0" hangingPunct="0"/>
            <a:r>
              <a:rPr lang="en-US" altLang="zh-CN" sz="900" dirty="0">
                <a:solidFill>
                  <a:srgbClr val="333333"/>
                </a:solidFill>
                <a:latin typeface="Microsoft JhengHei" panose="020B0604030504040204" pitchFamily="34" charset="-120"/>
                <a:ea typeface="Microsoft JhengHei" panose="020B0604030504040204" pitchFamily="34" charset="-120"/>
                <a:cs typeface="Arial" pitchFamily="34" charset="0"/>
              </a:rPr>
              <a:t>RS-485</a:t>
            </a:r>
          </a:p>
        </p:txBody>
      </p:sp>
      <p:sp>
        <p:nvSpPr>
          <p:cNvPr id="39" name="矩形 38">
            <a:extLst>
              <a:ext uri="{FF2B5EF4-FFF2-40B4-BE49-F238E27FC236}">
                <a16:creationId xmlns:a16="http://schemas.microsoft.com/office/drawing/2014/main" id="{DB4F7109-85FA-A562-FA6C-A98DD052BC0A}"/>
              </a:ext>
            </a:extLst>
          </p:cNvPr>
          <p:cNvSpPr/>
          <p:nvPr/>
        </p:nvSpPr>
        <p:spPr>
          <a:xfrm>
            <a:off x="6916579" y="3815720"/>
            <a:ext cx="303288" cy="230832"/>
          </a:xfrm>
          <a:prstGeom prst="rect">
            <a:avLst/>
          </a:prstGeom>
        </p:spPr>
        <p:txBody>
          <a:bodyPr wrap="none">
            <a:spAutoFit/>
          </a:bodyPr>
          <a:lstStyle/>
          <a:p>
            <a:pPr eaLnBrk="0" hangingPunct="0"/>
            <a:r>
              <a:rPr lang="en-US" altLang="zh-CN" sz="900" dirty="0">
                <a:solidFill>
                  <a:srgbClr val="333333"/>
                </a:solidFill>
                <a:latin typeface="Microsoft JhengHei" panose="020B0604030504040204" pitchFamily="34" charset="-120"/>
                <a:ea typeface="Microsoft JhengHei" panose="020B0604030504040204" pitchFamily="34" charset="-120"/>
                <a:cs typeface="Arial" pitchFamily="34" charset="0"/>
              </a:rPr>
              <a:t>DI</a:t>
            </a:r>
          </a:p>
        </p:txBody>
      </p:sp>
      <p:sp>
        <p:nvSpPr>
          <p:cNvPr id="40" name="矩形 39">
            <a:extLst>
              <a:ext uri="{FF2B5EF4-FFF2-40B4-BE49-F238E27FC236}">
                <a16:creationId xmlns:a16="http://schemas.microsoft.com/office/drawing/2014/main" id="{7309572D-C1F2-4D43-D23F-D0D5534F6E91}"/>
              </a:ext>
            </a:extLst>
          </p:cNvPr>
          <p:cNvSpPr/>
          <p:nvPr/>
        </p:nvSpPr>
        <p:spPr>
          <a:xfrm>
            <a:off x="5840455" y="2884537"/>
            <a:ext cx="303288" cy="230832"/>
          </a:xfrm>
          <a:prstGeom prst="rect">
            <a:avLst/>
          </a:prstGeom>
        </p:spPr>
        <p:txBody>
          <a:bodyPr wrap="none">
            <a:spAutoFit/>
          </a:bodyPr>
          <a:lstStyle/>
          <a:p>
            <a:pPr eaLnBrk="0" hangingPunct="0"/>
            <a:r>
              <a:rPr lang="en-US" altLang="zh-CN" sz="900" dirty="0">
                <a:solidFill>
                  <a:srgbClr val="333333"/>
                </a:solidFill>
                <a:latin typeface="Microsoft JhengHei" panose="020B0604030504040204" pitchFamily="34" charset="-120"/>
                <a:ea typeface="Microsoft JhengHei" panose="020B0604030504040204" pitchFamily="34" charset="-120"/>
                <a:cs typeface="Arial" pitchFamily="34" charset="0"/>
              </a:rPr>
              <a:t>DI</a:t>
            </a:r>
          </a:p>
        </p:txBody>
      </p:sp>
      <p:sp>
        <p:nvSpPr>
          <p:cNvPr id="41" name="矩形 40">
            <a:extLst>
              <a:ext uri="{FF2B5EF4-FFF2-40B4-BE49-F238E27FC236}">
                <a16:creationId xmlns:a16="http://schemas.microsoft.com/office/drawing/2014/main" id="{3CC419E3-54CD-60C6-B3E8-DC8773D30A65}"/>
              </a:ext>
            </a:extLst>
          </p:cNvPr>
          <p:cNvSpPr/>
          <p:nvPr/>
        </p:nvSpPr>
        <p:spPr>
          <a:xfrm>
            <a:off x="6310233" y="3114816"/>
            <a:ext cx="575799" cy="230832"/>
          </a:xfrm>
          <a:prstGeom prst="rect">
            <a:avLst/>
          </a:prstGeom>
        </p:spPr>
        <p:txBody>
          <a:bodyPr wrap="none">
            <a:spAutoFit/>
          </a:bodyPr>
          <a:lstStyle/>
          <a:p>
            <a:pPr eaLnBrk="0" hangingPunct="0"/>
            <a:r>
              <a:rPr lang="en-US" altLang="zh-CN" sz="900" dirty="0">
                <a:solidFill>
                  <a:srgbClr val="333333"/>
                </a:solidFill>
                <a:latin typeface="Microsoft JhengHei" panose="020B0604030504040204" pitchFamily="34" charset="-120"/>
                <a:ea typeface="Microsoft JhengHei" panose="020B0604030504040204" pitchFamily="34" charset="-120"/>
                <a:cs typeface="Arial" pitchFamily="34" charset="0"/>
              </a:rPr>
              <a:t>RS-485</a:t>
            </a:r>
          </a:p>
        </p:txBody>
      </p:sp>
      <p:sp>
        <p:nvSpPr>
          <p:cNvPr id="42" name="矩形 41">
            <a:extLst>
              <a:ext uri="{FF2B5EF4-FFF2-40B4-BE49-F238E27FC236}">
                <a16:creationId xmlns:a16="http://schemas.microsoft.com/office/drawing/2014/main" id="{47930E9A-0589-3DFF-49AA-C7F0F8997D2A}"/>
              </a:ext>
            </a:extLst>
          </p:cNvPr>
          <p:cNvSpPr/>
          <p:nvPr/>
        </p:nvSpPr>
        <p:spPr>
          <a:xfrm>
            <a:off x="2102667" y="2721645"/>
            <a:ext cx="470000" cy="230832"/>
          </a:xfrm>
          <a:prstGeom prst="rect">
            <a:avLst/>
          </a:prstGeom>
        </p:spPr>
        <p:txBody>
          <a:bodyPr wrap="none">
            <a:spAutoFit/>
          </a:bodyPr>
          <a:lstStyle/>
          <a:p>
            <a:pPr eaLnBrk="0" hangingPunct="0"/>
            <a:r>
              <a:rPr lang="en-US" altLang="zh-CN" sz="900" dirty="0">
                <a:solidFill>
                  <a:srgbClr val="333333"/>
                </a:solidFill>
                <a:latin typeface="Microsoft JhengHei" panose="020B0604030504040204" pitchFamily="34" charset="-120"/>
                <a:ea typeface="Microsoft JhengHei" panose="020B0604030504040204" pitchFamily="34" charset="-120"/>
                <a:cs typeface="Arial" pitchFamily="34" charset="0"/>
              </a:rPr>
              <a:t>HTTP</a:t>
            </a:r>
          </a:p>
        </p:txBody>
      </p:sp>
      <p:sp>
        <p:nvSpPr>
          <p:cNvPr id="43" name="矩形 42">
            <a:extLst>
              <a:ext uri="{FF2B5EF4-FFF2-40B4-BE49-F238E27FC236}">
                <a16:creationId xmlns:a16="http://schemas.microsoft.com/office/drawing/2014/main" id="{662E180E-739C-B364-6964-1EBB075D35B6}"/>
              </a:ext>
            </a:extLst>
          </p:cNvPr>
          <p:cNvSpPr/>
          <p:nvPr/>
        </p:nvSpPr>
        <p:spPr>
          <a:xfrm>
            <a:off x="4640966" y="2024903"/>
            <a:ext cx="470000" cy="230832"/>
          </a:xfrm>
          <a:prstGeom prst="rect">
            <a:avLst/>
          </a:prstGeom>
        </p:spPr>
        <p:txBody>
          <a:bodyPr wrap="none">
            <a:spAutoFit/>
          </a:bodyPr>
          <a:lstStyle/>
          <a:p>
            <a:pPr eaLnBrk="0" hangingPunct="0"/>
            <a:r>
              <a:rPr lang="en-US" altLang="zh-CN" sz="900" dirty="0">
                <a:solidFill>
                  <a:srgbClr val="333333"/>
                </a:solidFill>
                <a:latin typeface="Microsoft JhengHei" panose="020B0604030504040204" pitchFamily="34" charset="-120"/>
                <a:ea typeface="Microsoft JhengHei" panose="020B0604030504040204" pitchFamily="34" charset="-120"/>
                <a:cs typeface="Arial" pitchFamily="34" charset="0"/>
              </a:rPr>
              <a:t>HTTP</a:t>
            </a:r>
          </a:p>
        </p:txBody>
      </p:sp>
      <p:sp>
        <p:nvSpPr>
          <p:cNvPr id="44" name="Google Shape;2306;p199">
            <a:extLst>
              <a:ext uri="{FF2B5EF4-FFF2-40B4-BE49-F238E27FC236}">
                <a16:creationId xmlns:a16="http://schemas.microsoft.com/office/drawing/2014/main" id="{C621CADD-1C46-8391-8EF2-2E8A13DFCBE4}"/>
              </a:ext>
            </a:extLst>
          </p:cNvPr>
          <p:cNvSpPr>
            <a:spLocks noChangeArrowheads="1"/>
          </p:cNvSpPr>
          <p:nvPr/>
        </p:nvSpPr>
        <p:spPr bwMode="auto">
          <a:xfrm>
            <a:off x="926856" y="1929411"/>
            <a:ext cx="7918694" cy="2837761"/>
          </a:xfrm>
          <a:prstGeom prst="rect">
            <a:avLst/>
          </a:prstGeom>
          <a:noFill/>
          <a:ln w="12700" algn="ctr">
            <a:solidFill>
              <a:schemeClr val="tx2"/>
            </a:solidFill>
            <a:prstDash val="dash"/>
            <a:miter lim="800000"/>
            <a:headEnd/>
            <a:tailEnd type="none" w="sm" len="lg"/>
          </a:ln>
        </p:spPr>
        <p:txBody>
          <a:bodyPr wrap="square" lIns="45719" tIns="27432" rIns="45719" bIns="27432" anchor="ctr" anchorCtr="1"/>
          <a:lstStyle/>
          <a:p>
            <a:pPr defTabSz="901700" eaLnBrk="0" hangingPunct="0">
              <a:buClrTx/>
            </a:pPr>
            <a:endParaRPr lang="en-US" altLang="zh-TW" sz="600" dirty="0">
              <a:solidFill>
                <a:srgbClr val="333333"/>
              </a:solidFill>
              <a:latin typeface="Microsoft JhengHei" panose="020B0604030504040204" pitchFamily="34" charset="-120"/>
              <a:ea typeface="Microsoft JhengHei" panose="020B0604030504040204" pitchFamily="34" charset="-120"/>
              <a:cs typeface="Arial" pitchFamily="34" charset="0"/>
            </a:endParaRPr>
          </a:p>
        </p:txBody>
      </p:sp>
      <p:sp>
        <p:nvSpPr>
          <p:cNvPr id="45" name="矩形 44">
            <a:extLst>
              <a:ext uri="{FF2B5EF4-FFF2-40B4-BE49-F238E27FC236}">
                <a16:creationId xmlns:a16="http://schemas.microsoft.com/office/drawing/2014/main" id="{402B9256-86D2-3C1D-2BBD-04A09E2E1BBA}"/>
              </a:ext>
            </a:extLst>
          </p:cNvPr>
          <p:cNvSpPr/>
          <p:nvPr/>
        </p:nvSpPr>
        <p:spPr>
          <a:xfrm>
            <a:off x="7241787" y="4425955"/>
            <a:ext cx="1453989" cy="34121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latin typeface="Microsoft JhengHei" panose="020B0604030504040204" pitchFamily="34" charset="-120"/>
                <a:ea typeface="Microsoft JhengHei" panose="020B0604030504040204" pitchFamily="34" charset="-120"/>
              </a:rPr>
              <a:t>設備</a:t>
            </a:r>
            <a:r>
              <a:rPr kumimoji="1" lang="zh-CN" altLang="en-US" dirty="0">
                <a:latin typeface="Microsoft JhengHei" panose="020B0604030504040204" pitchFamily="34" charset="-120"/>
                <a:ea typeface="Microsoft JhengHei" panose="020B0604030504040204" pitchFamily="34" charset="-120"/>
              </a:rPr>
              <a:t>聯網</a:t>
            </a:r>
            <a:endParaRPr kumimoji="1" lang="zh-TW" altLang="en-US" dirty="0">
              <a:latin typeface="Microsoft JhengHei" panose="020B0604030504040204" pitchFamily="34" charset="-120"/>
              <a:ea typeface="Microsoft JhengHei" panose="020B0604030504040204" pitchFamily="34" charset="-120"/>
            </a:endParaRPr>
          </a:p>
        </p:txBody>
      </p:sp>
      <p:pic>
        <p:nvPicPr>
          <p:cNvPr id="46" name="圖片 45">
            <a:extLst>
              <a:ext uri="{FF2B5EF4-FFF2-40B4-BE49-F238E27FC236}">
                <a16:creationId xmlns:a16="http://schemas.microsoft.com/office/drawing/2014/main" id="{C3C0E241-6B69-04DC-99D0-27D3BBBD2283}"/>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353503" y="1227170"/>
            <a:ext cx="365833" cy="365833"/>
          </a:xfrm>
          <a:prstGeom prst="rect">
            <a:avLst/>
          </a:prstGeom>
        </p:spPr>
      </p:pic>
      <p:pic>
        <p:nvPicPr>
          <p:cNvPr id="47" name="圖片 46">
            <a:extLst>
              <a:ext uri="{FF2B5EF4-FFF2-40B4-BE49-F238E27FC236}">
                <a16:creationId xmlns:a16="http://schemas.microsoft.com/office/drawing/2014/main" id="{CFAA1B8B-64EB-64CD-F1B7-87FFF97CCB23}"/>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377284" y="1166971"/>
            <a:ext cx="488449" cy="488449"/>
          </a:xfrm>
          <a:prstGeom prst="rect">
            <a:avLst/>
          </a:prstGeom>
        </p:spPr>
      </p:pic>
      <p:cxnSp>
        <p:nvCxnSpPr>
          <p:cNvPr id="48" name="Shape 272">
            <a:extLst>
              <a:ext uri="{FF2B5EF4-FFF2-40B4-BE49-F238E27FC236}">
                <a16:creationId xmlns:a16="http://schemas.microsoft.com/office/drawing/2014/main" id="{95ADF2C1-2DE6-E6CE-D344-59C7830E74F0}"/>
              </a:ext>
            </a:extLst>
          </p:cNvPr>
          <p:cNvCxnSpPr>
            <a:cxnSpLocks/>
            <a:stCxn id="46" idx="1"/>
            <a:endCxn id="47" idx="3"/>
          </p:cNvCxnSpPr>
          <p:nvPr/>
        </p:nvCxnSpPr>
        <p:spPr bwMode="auto">
          <a:xfrm rot="10800000" flipV="1">
            <a:off x="3865733" y="1410086"/>
            <a:ext cx="487770" cy="1109"/>
          </a:xfrm>
          <a:prstGeom prst="bentConnector3">
            <a:avLst>
              <a:gd name="adj1" fmla="val 50000"/>
            </a:avLst>
          </a:prstGeom>
          <a:solidFill>
            <a:srgbClr val="5B7893"/>
          </a:solidFill>
          <a:ln w="12700" cap="flat" cmpd="sng" algn="ctr">
            <a:solidFill>
              <a:srgbClr val="FF9300"/>
            </a:solidFill>
            <a:prstDash val="solid"/>
            <a:round/>
            <a:headEnd type="triangle" w="med" len="med"/>
            <a:tailEnd type="triangle" w="med" len="med"/>
          </a:ln>
          <a:effectLst/>
        </p:spPr>
      </p:cxnSp>
      <p:sp>
        <p:nvSpPr>
          <p:cNvPr id="49" name="Text Box 56">
            <a:extLst>
              <a:ext uri="{FF2B5EF4-FFF2-40B4-BE49-F238E27FC236}">
                <a16:creationId xmlns:a16="http://schemas.microsoft.com/office/drawing/2014/main" id="{41FA3DDD-5376-5B9B-8B0F-AFA894B8CAFE}"/>
              </a:ext>
            </a:extLst>
          </p:cNvPr>
          <p:cNvSpPr txBox="1">
            <a:spLocks noChangeArrowheads="1"/>
          </p:cNvSpPr>
          <p:nvPr/>
        </p:nvSpPr>
        <p:spPr bwMode="auto">
          <a:xfrm>
            <a:off x="4317601" y="1657142"/>
            <a:ext cx="413575" cy="153888"/>
          </a:xfrm>
          <a:prstGeom prst="rect">
            <a:avLst/>
          </a:prstGeom>
          <a:solidFill>
            <a:schemeClr val="tx1">
              <a:lumMod val="65000"/>
              <a:lumOff val="35000"/>
            </a:schemeClr>
          </a:solidFill>
          <a:ln w="12700">
            <a:noFill/>
            <a:miter lim="800000"/>
            <a:headEnd/>
            <a:tailEnd type="none" w="lg" len="med"/>
          </a:ln>
        </p:spPr>
        <p:txBody>
          <a:bodyPr wrap="none" lIns="0" tIns="0" rIns="0" bIns="0" anchor="t">
            <a:spAutoFit/>
          </a:bodyPr>
          <a:lstStyle/>
          <a:p>
            <a:pPr eaLnBrk="0" hangingPunct="0"/>
            <a:r>
              <a:rPr lang="en-US" altLang="zh-CN" sz="1000" dirty="0">
                <a:solidFill>
                  <a:schemeClr val="bg1"/>
                </a:solidFill>
                <a:latin typeface="Microsoft JhengHei" panose="020B0604030504040204" pitchFamily="34" charset="-120"/>
                <a:ea typeface="Microsoft JhengHei" panose="020B0604030504040204" pitchFamily="34" charset="-120"/>
                <a:cs typeface="Arial" pitchFamily="34" charset="0"/>
              </a:rPr>
              <a:t>·</a:t>
            </a:r>
            <a:r>
              <a:rPr lang="zh-CN" altLang="en-US" sz="1000" dirty="0">
                <a:solidFill>
                  <a:schemeClr val="bg1"/>
                </a:solidFill>
                <a:latin typeface="Microsoft JhengHei" panose="020B0604030504040204" pitchFamily="34" charset="-120"/>
                <a:ea typeface="Microsoft JhengHei" panose="020B0604030504040204" pitchFamily="34" charset="-120"/>
                <a:cs typeface="Arial" pitchFamily="34" charset="0"/>
              </a:rPr>
              <a:t>資料庫</a:t>
            </a:r>
            <a:endParaRPr lang="en-US" sz="1000" dirty="0">
              <a:solidFill>
                <a:schemeClr val="bg1"/>
              </a:solidFill>
              <a:latin typeface="Microsoft JhengHei" panose="020B0604030504040204" pitchFamily="34" charset="-120"/>
              <a:ea typeface="Microsoft JhengHei" panose="020B0604030504040204" pitchFamily="34" charset="-120"/>
              <a:cs typeface="Arial" pitchFamily="34" charset="0"/>
            </a:endParaRPr>
          </a:p>
        </p:txBody>
      </p:sp>
      <p:sp>
        <p:nvSpPr>
          <p:cNvPr id="50" name="Text Box 56">
            <a:extLst>
              <a:ext uri="{FF2B5EF4-FFF2-40B4-BE49-F238E27FC236}">
                <a16:creationId xmlns:a16="http://schemas.microsoft.com/office/drawing/2014/main" id="{53BB7857-71B1-F295-BF4C-3861BE644BD8}"/>
              </a:ext>
            </a:extLst>
          </p:cNvPr>
          <p:cNvSpPr txBox="1">
            <a:spLocks noChangeArrowheads="1"/>
          </p:cNvSpPr>
          <p:nvPr/>
        </p:nvSpPr>
        <p:spPr bwMode="auto">
          <a:xfrm>
            <a:off x="3497075" y="1663190"/>
            <a:ext cx="256480" cy="153888"/>
          </a:xfrm>
          <a:prstGeom prst="rect">
            <a:avLst/>
          </a:prstGeom>
          <a:solidFill>
            <a:schemeClr val="tx1">
              <a:lumMod val="65000"/>
              <a:lumOff val="35000"/>
            </a:schemeClr>
          </a:solidFill>
          <a:ln w="12700">
            <a:noFill/>
            <a:miter lim="800000"/>
            <a:headEnd/>
            <a:tailEnd type="none" w="lg" len="med"/>
          </a:ln>
        </p:spPr>
        <p:txBody>
          <a:bodyPr wrap="none" lIns="0" tIns="0" rIns="0" bIns="0" anchor="t">
            <a:spAutoFit/>
          </a:bodyPr>
          <a:lstStyle/>
          <a:p>
            <a:pPr eaLnBrk="0" hangingPunct="0"/>
            <a:r>
              <a:rPr lang="zh-CN" altLang="en-US" sz="1000" dirty="0">
                <a:solidFill>
                  <a:schemeClr val="bg1"/>
                </a:solidFill>
                <a:latin typeface="Microsoft JhengHei" panose="020B0604030504040204" pitchFamily="34" charset="-120"/>
                <a:ea typeface="Microsoft JhengHei" panose="020B0604030504040204" pitchFamily="34" charset="-120"/>
                <a:cs typeface="Arial" pitchFamily="34" charset="0"/>
              </a:rPr>
              <a:t>主機</a:t>
            </a:r>
            <a:endParaRPr lang="en-US" altLang="zh-TW" sz="1000" dirty="0">
              <a:solidFill>
                <a:schemeClr val="bg1"/>
              </a:solidFill>
              <a:latin typeface="Microsoft JhengHei" panose="020B0604030504040204" pitchFamily="34" charset="-120"/>
              <a:ea typeface="Microsoft JhengHei" panose="020B0604030504040204" pitchFamily="34" charset="-120"/>
              <a:cs typeface="Arial" pitchFamily="34" charset="0"/>
            </a:endParaRPr>
          </a:p>
        </p:txBody>
      </p:sp>
      <p:sp>
        <p:nvSpPr>
          <p:cNvPr id="51" name="Google Shape;2306;p199">
            <a:extLst>
              <a:ext uri="{FF2B5EF4-FFF2-40B4-BE49-F238E27FC236}">
                <a16:creationId xmlns:a16="http://schemas.microsoft.com/office/drawing/2014/main" id="{530CB36A-366C-B02B-A414-D9A259FEDE8E}"/>
              </a:ext>
            </a:extLst>
          </p:cNvPr>
          <p:cNvSpPr>
            <a:spLocks noChangeArrowheads="1"/>
          </p:cNvSpPr>
          <p:nvPr/>
        </p:nvSpPr>
        <p:spPr bwMode="auto">
          <a:xfrm>
            <a:off x="926856" y="1009736"/>
            <a:ext cx="7918694" cy="840479"/>
          </a:xfrm>
          <a:prstGeom prst="rect">
            <a:avLst/>
          </a:prstGeom>
          <a:noFill/>
          <a:ln w="12700" algn="ctr">
            <a:solidFill>
              <a:srgbClr val="C00000"/>
            </a:solidFill>
            <a:prstDash val="dash"/>
            <a:miter lim="800000"/>
            <a:headEnd/>
            <a:tailEnd type="none" w="sm" len="lg"/>
          </a:ln>
        </p:spPr>
        <p:txBody>
          <a:bodyPr wrap="square" lIns="45719" tIns="27432" rIns="45719" bIns="27432" anchor="ctr" anchorCtr="1"/>
          <a:lstStyle/>
          <a:p>
            <a:pPr defTabSz="901700" eaLnBrk="0" hangingPunct="0">
              <a:buClrTx/>
            </a:pPr>
            <a:endParaRPr lang="en-US" altLang="zh-TW" sz="800" dirty="0">
              <a:solidFill>
                <a:srgbClr val="333333"/>
              </a:solidFill>
              <a:latin typeface="Microsoft JhengHei" panose="020B0604030504040204" pitchFamily="34" charset="-120"/>
              <a:ea typeface="Microsoft JhengHei" panose="020B0604030504040204" pitchFamily="34" charset="-120"/>
              <a:cs typeface="Arial" pitchFamily="34" charset="0"/>
            </a:endParaRPr>
          </a:p>
        </p:txBody>
      </p:sp>
      <p:pic>
        <p:nvPicPr>
          <p:cNvPr id="52" name="圖片 51">
            <a:extLst>
              <a:ext uri="{FF2B5EF4-FFF2-40B4-BE49-F238E27FC236}">
                <a16:creationId xmlns:a16="http://schemas.microsoft.com/office/drawing/2014/main" id="{F221B64B-2463-D34C-A3BF-9E29059DB77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352439" y="1060911"/>
            <a:ext cx="1312983" cy="738127"/>
          </a:xfrm>
          <a:prstGeom prst="rect">
            <a:avLst/>
          </a:prstGeom>
          <a:solidFill>
            <a:schemeClr val="bg1"/>
          </a:solidFill>
          <a:ln>
            <a:solidFill>
              <a:schemeClr val="bg1">
                <a:lumMod val="85000"/>
              </a:schemeClr>
            </a:solidFill>
          </a:ln>
        </p:spPr>
      </p:pic>
      <p:sp>
        <p:nvSpPr>
          <p:cNvPr id="53" name="矩形 52">
            <a:extLst>
              <a:ext uri="{FF2B5EF4-FFF2-40B4-BE49-F238E27FC236}">
                <a16:creationId xmlns:a16="http://schemas.microsoft.com/office/drawing/2014/main" id="{7EDFAA6F-3B5A-1D13-D449-D44160E60FF5}"/>
              </a:ext>
            </a:extLst>
          </p:cNvPr>
          <p:cNvSpPr/>
          <p:nvPr/>
        </p:nvSpPr>
        <p:spPr>
          <a:xfrm>
            <a:off x="6860218" y="1155887"/>
            <a:ext cx="1531188" cy="253916"/>
          </a:xfrm>
          <a:prstGeom prst="rect">
            <a:avLst/>
          </a:prstGeom>
        </p:spPr>
        <p:txBody>
          <a:bodyPr wrap="none">
            <a:spAutoFit/>
          </a:bodyPr>
          <a:lstStyle/>
          <a:p>
            <a:pPr eaLnBrk="0" hangingPunct="0"/>
            <a:r>
              <a:rPr lang="zh-CN" altLang="en-US" sz="1050" dirty="0">
                <a:solidFill>
                  <a:srgbClr val="333333"/>
                </a:solidFill>
                <a:latin typeface="Microsoft JhengHei" panose="020B0604030504040204" pitchFamily="34" charset="-120"/>
                <a:ea typeface="Microsoft JhengHei" panose="020B0604030504040204" pitchFamily="34" charset="-120"/>
                <a:cs typeface="Arial" pitchFamily="34" charset="0"/>
              </a:rPr>
              <a:t>可視化製造數據儀表板</a:t>
            </a:r>
            <a:endParaRPr lang="en-US" altLang="zh-TW" sz="1050" dirty="0">
              <a:solidFill>
                <a:srgbClr val="333333"/>
              </a:solidFill>
              <a:latin typeface="Microsoft JhengHei" panose="020B0604030504040204" pitchFamily="34" charset="-120"/>
              <a:ea typeface="Microsoft JhengHei" panose="020B0604030504040204" pitchFamily="34" charset="-120"/>
              <a:cs typeface="Arial" pitchFamily="34" charset="0"/>
            </a:endParaRPr>
          </a:p>
        </p:txBody>
      </p:sp>
      <p:sp>
        <p:nvSpPr>
          <p:cNvPr id="54" name="Text Box 56">
            <a:extLst>
              <a:ext uri="{FF2B5EF4-FFF2-40B4-BE49-F238E27FC236}">
                <a16:creationId xmlns:a16="http://schemas.microsoft.com/office/drawing/2014/main" id="{B0041B15-7126-7A03-31C3-2FAD7ECA295F}"/>
              </a:ext>
            </a:extLst>
          </p:cNvPr>
          <p:cNvSpPr txBox="1">
            <a:spLocks noChangeArrowheads="1"/>
          </p:cNvSpPr>
          <p:nvPr/>
        </p:nvSpPr>
        <p:spPr bwMode="auto">
          <a:xfrm>
            <a:off x="6939280" y="1396015"/>
            <a:ext cx="1455527" cy="307777"/>
          </a:xfrm>
          <a:prstGeom prst="rect">
            <a:avLst/>
          </a:prstGeom>
          <a:noFill/>
          <a:ln w="12700">
            <a:noFill/>
            <a:miter lim="800000"/>
            <a:headEnd/>
            <a:tailEnd type="none" w="lg" len="med"/>
          </a:ln>
        </p:spPr>
        <p:txBody>
          <a:bodyPr wrap="none" lIns="0" tIns="0" rIns="0" bIns="0" anchor="t">
            <a:spAutoFit/>
          </a:bodyPr>
          <a:lstStyle/>
          <a:p>
            <a:pPr marL="171450" indent="-171450" eaLnBrk="0" hangingPunct="0">
              <a:buFont typeface="Arial" panose="020B0604020202020204" pitchFamily="34" charset="0"/>
              <a:buChar char="•"/>
            </a:pPr>
            <a:r>
              <a:rPr lang="en-US" altLang="zh-TW" sz="1000" dirty="0">
                <a:solidFill>
                  <a:srgbClr val="333333"/>
                </a:solidFill>
                <a:latin typeface="Microsoft JhengHei" panose="020B0604030504040204" pitchFamily="34" charset="-120"/>
                <a:ea typeface="Microsoft JhengHei" panose="020B0604030504040204" pitchFamily="34" charset="-120"/>
                <a:cs typeface="Arial" pitchFamily="34" charset="0"/>
              </a:rPr>
              <a:t>OEE</a:t>
            </a:r>
          </a:p>
          <a:p>
            <a:pPr marL="171450" indent="-171450" eaLnBrk="0" hangingPunct="0">
              <a:buFont typeface="Arial" panose="020B0604020202020204" pitchFamily="34" charset="0"/>
              <a:buChar char="•"/>
            </a:pPr>
            <a:r>
              <a:rPr lang="zh-CN" altLang="en-US" sz="1000" dirty="0">
                <a:solidFill>
                  <a:srgbClr val="333333"/>
                </a:solidFill>
                <a:latin typeface="Microsoft JhengHei" panose="020B0604030504040204" pitchFamily="34" charset="-120"/>
                <a:ea typeface="Microsoft JhengHei" panose="020B0604030504040204" pitchFamily="34" charset="-120"/>
                <a:cs typeface="Arial" pitchFamily="34" charset="0"/>
              </a:rPr>
              <a:t>即時設備狀態異常警示</a:t>
            </a:r>
            <a:endParaRPr lang="en-US" altLang="zh-TW" sz="1000" dirty="0">
              <a:solidFill>
                <a:srgbClr val="333333"/>
              </a:solidFill>
              <a:latin typeface="Microsoft JhengHei" panose="020B0604030504040204" pitchFamily="34" charset="-120"/>
              <a:ea typeface="Microsoft JhengHei" panose="020B0604030504040204" pitchFamily="34" charset="-120"/>
              <a:cs typeface="Arial" pitchFamily="34" charset="0"/>
            </a:endParaRPr>
          </a:p>
        </p:txBody>
      </p:sp>
      <p:sp>
        <p:nvSpPr>
          <p:cNvPr id="55" name="文字方塊 54">
            <a:extLst>
              <a:ext uri="{FF2B5EF4-FFF2-40B4-BE49-F238E27FC236}">
                <a16:creationId xmlns:a16="http://schemas.microsoft.com/office/drawing/2014/main" id="{4286A9A0-61B2-6629-D48F-CF312AE49E28}"/>
              </a:ext>
            </a:extLst>
          </p:cNvPr>
          <p:cNvSpPr txBox="1"/>
          <p:nvPr/>
        </p:nvSpPr>
        <p:spPr>
          <a:xfrm>
            <a:off x="221397" y="3217981"/>
            <a:ext cx="364270" cy="1200329"/>
          </a:xfrm>
          <a:prstGeom prst="rect">
            <a:avLst/>
          </a:prstGeom>
          <a:noFill/>
        </p:spPr>
        <p:txBody>
          <a:bodyPr wrap="square" rtlCol="0">
            <a:spAutoFit/>
          </a:bodyPr>
          <a:lstStyle/>
          <a:p>
            <a:r>
              <a:rPr kumimoji="1" lang="zh-TW" altLang="en-US" dirty="0">
                <a:latin typeface="微軟正黑體"/>
                <a:ea typeface="微軟正黑體"/>
                <a:cs typeface="微軟正黑體"/>
              </a:rPr>
              <a:t>數據獵取</a:t>
            </a:r>
          </a:p>
        </p:txBody>
      </p:sp>
      <p:sp>
        <p:nvSpPr>
          <p:cNvPr id="56" name="文字方塊 55">
            <a:extLst>
              <a:ext uri="{FF2B5EF4-FFF2-40B4-BE49-F238E27FC236}">
                <a16:creationId xmlns:a16="http://schemas.microsoft.com/office/drawing/2014/main" id="{535A46EF-6C1E-1E4A-8CD9-DA864E0FA68A}"/>
              </a:ext>
            </a:extLst>
          </p:cNvPr>
          <p:cNvSpPr txBox="1"/>
          <p:nvPr/>
        </p:nvSpPr>
        <p:spPr>
          <a:xfrm>
            <a:off x="221396" y="1111551"/>
            <a:ext cx="593477" cy="1754327"/>
          </a:xfrm>
          <a:prstGeom prst="rect">
            <a:avLst/>
          </a:prstGeom>
          <a:noFill/>
        </p:spPr>
        <p:txBody>
          <a:bodyPr wrap="square" rtlCol="0">
            <a:spAutoFit/>
          </a:bodyPr>
          <a:lstStyle/>
          <a:p>
            <a:r>
              <a:rPr kumimoji="1" lang="zh-TW" altLang="en-US" dirty="0">
                <a:latin typeface="微軟正黑體"/>
                <a:ea typeface="微軟正黑體"/>
                <a:cs typeface="微軟正黑體"/>
              </a:rPr>
              <a:t>數據連接整合</a:t>
            </a:r>
          </a:p>
        </p:txBody>
      </p:sp>
      <p:cxnSp>
        <p:nvCxnSpPr>
          <p:cNvPr id="57" name="肘形接點 56">
            <a:extLst>
              <a:ext uri="{FF2B5EF4-FFF2-40B4-BE49-F238E27FC236}">
                <a16:creationId xmlns:a16="http://schemas.microsoft.com/office/drawing/2014/main" id="{5BC4172A-E6BF-B929-56CE-3D3889AC8106}"/>
              </a:ext>
            </a:extLst>
          </p:cNvPr>
          <p:cNvCxnSpPr>
            <a:cxnSpLocks/>
            <a:endCxn id="33" idx="2"/>
          </p:cNvCxnSpPr>
          <p:nvPr/>
        </p:nvCxnSpPr>
        <p:spPr>
          <a:xfrm rot="16200000" flipV="1">
            <a:off x="1112274" y="2974334"/>
            <a:ext cx="1603084" cy="701805"/>
          </a:xfrm>
          <a:prstGeom prst="bentConnector3">
            <a:avLst>
              <a:gd name="adj1" fmla="val 50000"/>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群組 57">
            <a:extLst>
              <a:ext uri="{FF2B5EF4-FFF2-40B4-BE49-F238E27FC236}">
                <a16:creationId xmlns:a16="http://schemas.microsoft.com/office/drawing/2014/main" id="{13E25A6B-0D26-DACF-913A-8D7B078E0D5E}"/>
              </a:ext>
            </a:extLst>
          </p:cNvPr>
          <p:cNvGrpSpPr>
            <a:grpSpLocks noChangeAspect="1"/>
          </p:cNvGrpSpPr>
          <p:nvPr/>
        </p:nvGrpSpPr>
        <p:grpSpPr>
          <a:xfrm>
            <a:off x="1140866" y="3577333"/>
            <a:ext cx="372393" cy="539971"/>
            <a:chOff x="2794000" y="0"/>
            <a:chExt cx="3547241" cy="5143500"/>
          </a:xfrm>
        </p:grpSpPr>
        <p:pic>
          <p:nvPicPr>
            <p:cNvPr id="59" name="圖片 58" descr="螢幕快照 2020-12-01 上午10.16.49.png">
              <a:extLst>
                <a:ext uri="{FF2B5EF4-FFF2-40B4-BE49-F238E27FC236}">
                  <a16:creationId xmlns:a16="http://schemas.microsoft.com/office/drawing/2014/main" id="{3415C43C-7DC6-923E-E734-4B16FE0E0292}"/>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2794000" y="0"/>
              <a:ext cx="3547241" cy="5143500"/>
            </a:xfrm>
            <a:prstGeom prst="rect">
              <a:avLst/>
            </a:prstGeom>
            <a:ln>
              <a:solidFill>
                <a:schemeClr val="tx1"/>
              </a:solidFill>
            </a:ln>
          </p:spPr>
        </p:pic>
        <p:sp>
          <p:nvSpPr>
            <p:cNvPr id="60" name="矩形 59">
              <a:extLst>
                <a:ext uri="{FF2B5EF4-FFF2-40B4-BE49-F238E27FC236}">
                  <a16:creationId xmlns:a16="http://schemas.microsoft.com/office/drawing/2014/main" id="{949F1FD4-CEB4-7B20-9519-3B557F03B717}"/>
                </a:ext>
              </a:extLst>
            </p:cNvPr>
            <p:cNvSpPr/>
            <p:nvPr/>
          </p:nvSpPr>
          <p:spPr>
            <a:xfrm>
              <a:off x="2900775" y="351692"/>
              <a:ext cx="3331993" cy="4473465"/>
            </a:xfrm>
            <a:prstGeom prst="rect">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cxnSp>
        <p:nvCxnSpPr>
          <p:cNvPr id="61" name="肘形接點 60">
            <a:extLst>
              <a:ext uri="{FF2B5EF4-FFF2-40B4-BE49-F238E27FC236}">
                <a16:creationId xmlns:a16="http://schemas.microsoft.com/office/drawing/2014/main" id="{7B56D2FC-F999-F071-0150-E22DF40AFC29}"/>
              </a:ext>
            </a:extLst>
          </p:cNvPr>
          <p:cNvCxnSpPr>
            <a:cxnSpLocks/>
            <a:stCxn id="59" idx="0"/>
            <a:endCxn id="33" idx="2"/>
          </p:cNvCxnSpPr>
          <p:nvPr/>
        </p:nvCxnSpPr>
        <p:spPr>
          <a:xfrm rot="5400000" flipH="1" flipV="1">
            <a:off x="918169" y="2932589"/>
            <a:ext cx="1053638" cy="235850"/>
          </a:xfrm>
          <a:prstGeom prst="bentConnector3">
            <a:avLst>
              <a:gd name="adj1" fmla="val 50000"/>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E22DC7FB-3DF7-CAC8-CCC1-3EC948436044}"/>
              </a:ext>
            </a:extLst>
          </p:cNvPr>
          <p:cNvSpPr/>
          <p:nvPr/>
        </p:nvSpPr>
        <p:spPr>
          <a:xfrm>
            <a:off x="1114809" y="4195123"/>
            <a:ext cx="415498" cy="230832"/>
          </a:xfrm>
          <a:prstGeom prst="rect">
            <a:avLst/>
          </a:prstGeom>
          <a:solidFill>
            <a:schemeClr val="tx1">
              <a:lumMod val="65000"/>
              <a:lumOff val="35000"/>
            </a:schemeClr>
          </a:solidFill>
        </p:spPr>
        <p:txBody>
          <a:bodyPr wrap="none">
            <a:spAutoFit/>
          </a:bodyPr>
          <a:lstStyle/>
          <a:p>
            <a:pPr eaLnBrk="0" hangingPunct="0"/>
            <a:r>
              <a:rPr lang="zh-TW" altLang="en-US" sz="900" dirty="0">
                <a:solidFill>
                  <a:schemeClr val="bg1"/>
                </a:solidFill>
                <a:latin typeface="Microsoft JhengHei" panose="020B0604030504040204" pitchFamily="34" charset="-120"/>
                <a:ea typeface="Microsoft JhengHei" panose="020B0604030504040204" pitchFamily="34" charset="-120"/>
                <a:cs typeface="Arial" pitchFamily="34" charset="0"/>
              </a:rPr>
              <a:t>平板</a:t>
            </a:r>
            <a:endParaRPr lang="en-US" altLang="zh-TW" sz="900" dirty="0">
              <a:solidFill>
                <a:schemeClr val="bg1"/>
              </a:solidFill>
              <a:latin typeface="Microsoft JhengHei" panose="020B0604030504040204" pitchFamily="34" charset="-120"/>
              <a:ea typeface="Microsoft JhengHei" panose="020B0604030504040204" pitchFamily="34" charset="-120"/>
              <a:cs typeface="Arial" pitchFamily="34" charset="0"/>
            </a:endParaRPr>
          </a:p>
        </p:txBody>
      </p:sp>
      <p:sp>
        <p:nvSpPr>
          <p:cNvPr id="63" name="Shape 6358">
            <a:extLst>
              <a:ext uri="{FF2B5EF4-FFF2-40B4-BE49-F238E27FC236}">
                <a16:creationId xmlns:a16="http://schemas.microsoft.com/office/drawing/2014/main" id="{2ECB13C0-BC9C-63D6-8A7F-9B674A813B2F}"/>
              </a:ext>
            </a:extLst>
          </p:cNvPr>
          <p:cNvSpPr/>
          <p:nvPr/>
        </p:nvSpPr>
        <p:spPr>
          <a:xfrm>
            <a:off x="178538" y="103932"/>
            <a:ext cx="8965461" cy="669903"/>
          </a:xfrm>
          <a:prstGeom prst="rect">
            <a:avLst/>
          </a:prstGeom>
          <a:noFill/>
          <a:ln>
            <a:noFill/>
          </a:ln>
        </p:spPr>
        <p:txBody>
          <a:bodyPr lIns="82922" tIns="41450" rIns="82922" bIns="41450" numCol="1" anchor="ctr" anchorCtr="0">
            <a:noAutofit/>
          </a:bodyPr>
          <a:lstStyle/>
          <a:p>
            <a:pPr>
              <a:buSzPct val="25000"/>
            </a:pPr>
            <a:r>
              <a:rPr lang="zh-TW" altLang="en-US" sz="2400" b="1" dirty="0">
                <a:latin typeface="微軟正黑體"/>
                <a:ea typeface="微軟正黑體"/>
                <a:cs typeface="微軟正黑體"/>
                <a:sym typeface="Georgia"/>
              </a:rPr>
              <a:t>運用</a:t>
            </a:r>
            <a:r>
              <a:rPr lang="en-US" altLang="zh-TW" sz="2400" b="1" dirty="0" err="1">
                <a:latin typeface="微軟正黑體"/>
                <a:ea typeface="微軟正黑體"/>
                <a:cs typeface="微軟正黑體"/>
                <a:sym typeface="Georgia"/>
              </a:rPr>
              <a:t>IIoT</a:t>
            </a:r>
            <a:r>
              <a:rPr lang="zh-TW" altLang="en-US" sz="1600" b="1" dirty="0">
                <a:latin typeface="微軟正黑體"/>
                <a:ea typeface="微軟正黑體"/>
                <a:cs typeface="微軟正黑體"/>
                <a:sym typeface="Georgia"/>
              </a:rPr>
              <a:t>做到及時有效率的生產數據搜集，</a:t>
            </a:r>
            <a:r>
              <a:rPr lang="zh-TW" altLang="en-US" sz="1600" b="1" dirty="0">
                <a:solidFill>
                  <a:srgbClr val="000000"/>
                </a:solidFill>
                <a:latin typeface="微軟正黑體"/>
                <a:ea typeface="微軟正黑體"/>
                <a:cs typeface="微軟正黑體"/>
                <a:sym typeface="Georgia"/>
              </a:rPr>
              <a:t>不是所有的數據都有價值</a:t>
            </a:r>
            <a:endParaRPr lang="en-US" altLang="zh-TW" sz="1600" b="1" dirty="0">
              <a:solidFill>
                <a:srgbClr val="000000"/>
              </a:solidFill>
              <a:latin typeface="微軟正黑體"/>
              <a:ea typeface="微軟正黑體"/>
              <a:cs typeface="微軟正黑體"/>
              <a:sym typeface="Georgia"/>
            </a:endParaRPr>
          </a:p>
          <a:p>
            <a:pPr>
              <a:buSzPct val="25000"/>
            </a:pPr>
            <a:r>
              <a:rPr lang="zh-TW" altLang="en-US" sz="1600" b="1" dirty="0">
                <a:solidFill>
                  <a:srgbClr val="000000"/>
                </a:solidFill>
                <a:latin typeface="微軟正黑體"/>
                <a:ea typeface="微軟正黑體"/>
                <a:cs typeface="微軟正黑體"/>
                <a:sym typeface="Georgia"/>
              </a:rPr>
              <a:t>辨別數據的價值，選擇需要數據，</a:t>
            </a:r>
            <a:r>
              <a:rPr lang="zh-TW" altLang="en-US" sz="1600" b="1" dirty="0">
                <a:solidFill>
                  <a:srgbClr val="000000"/>
                </a:solidFill>
                <a:latin typeface="微軟正黑體"/>
                <a:ea typeface="微軟正黑體"/>
                <a:cs typeface="微軟正黑體"/>
              </a:rPr>
              <a:t>針對不同場域、設備和需求，挑選</a:t>
            </a:r>
            <a:r>
              <a:rPr lang="zh-TW" altLang="en-US" sz="1600" b="1" dirty="0">
                <a:solidFill>
                  <a:srgbClr val="000000"/>
                </a:solidFill>
                <a:latin typeface="微軟正黑體"/>
                <a:ea typeface="微軟正黑體"/>
                <a:cs typeface="微軟正黑體"/>
                <a:sym typeface="Georgia"/>
              </a:rPr>
              <a:t>部署元件進行數據收集</a:t>
            </a:r>
            <a:endParaRPr lang="en-US" altLang="zh-TW" sz="1600" b="1" dirty="0">
              <a:solidFill>
                <a:srgbClr val="000000"/>
              </a:solidFill>
              <a:latin typeface="微軟正黑體"/>
              <a:ea typeface="微軟正黑體"/>
              <a:cs typeface="微軟正黑體"/>
              <a:sym typeface="Georgia"/>
            </a:endParaRPr>
          </a:p>
        </p:txBody>
      </p:sp>
    </p:spTree>
    <p:extLst>
      <p:ext uri="{BB962C8B-B14F-4D97-AF65-F5344CB8AC3E}">
        <p14:creationId xmlns:p14="http://schemas.microsoft.com/office/powerpoint/2010/main" val="713181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69">
            <a:extLst>
              <a:ext uri="{FF2B5EF4-FFF2-40B4-BE49-F238E27FC236}">
                <a16:creationId xmlns:a16="http://schemas.microsoft.com/office/drawing/2014/main" id="{DFF593CB-C01E-FA4E-9902-37A321C6749F}"/>
              </a:ext>
            </a:extLst>
          </p:cNvPr>
          <p:cNvSpPr/>
          <p:nvPr/>
        </p:nvSpPr>
        <p:spPr>
          <a:xfrm>
            <a:off x="1688500" y="1907403"/>
            <a:ext cx="7433754" cy="1167394"/>
          </a:xfrm>
          <a:prstGeom prst="rect">
            <a:avLst/>
          </a:prstGeom>
          <a:solidFill>
            <a:srgbClr val="B3B29C">
              <a:alpha val="50000"/>
            </a:srgb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3925" tIns="71963" rIns="91392" bIns="45696"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1" i="0" u="none" strike="noStrike" kern="1200" cap="none" spc="0" normalizeH="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rPr>
              <a:t>LEVEL 3</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1" i="0" u="none" strike="noStrike" kern="1200" cap="none" spc="0" normalizeH="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rPr>
              <a:t>MFG</a:t>
            </a:r>
          </a:p>
        </p:txBody>
      </p:sp>
      <p:sp>
        <p:nvSpPr>
          <p:cNvPr id="8" name="Rounded Rectangle 34">
            <a:extLst>
              <a:ext uri="{FF2B5EF4-FFF2-40B4-BE49-F238E27FC236}">
                <a16:creationId xmlns:a16="http://schemas.microsoft.com/office/drawing/2014/main" id="{CEF1E9A6-50F2-B341-8048-930F29AA2A43}"/>
              </a:ext>
            </a:extLst>
          </p:cNvPr>
          <p:cNvSpPr/>
          <p:nvPr/>
        </p:nvSpPr>
        <p:spPr>
          <a:xfrm>
            <a:off x="1688500" y="3854335"/>
            <a:ext cx="7433754" cy="1103691"/>
          </a:xfrm>
          <a:prstGeom prst="rect">
            <a:avLst/>
          </a:prstGeom>
          <a:solidFill>
            <a:srgbClr val="73645A">
              <a:alpha val="50000"/>
            </a:srgb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3925" tIns="71963" rIns="91392" bIns="45696"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1" i="0" u="none" strike="noStrike" kern="1200" cap="none" spc="0" normalizeH="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rPr>
              <a:t>LEVEL 0~1</a:t>
            </a:r>
          </a:p>
        </p:txBody>
      </p:sp>
      <p:sp>
        <p:nvSpPr>
          <p:cNvPr id="2" name="投影片編號版面配置區 1"/>
          <p:cNvSpPr>
            <a:spLocks noGrp="1"/>
          </p:cNvSpPr>
          <p:nvPr>
            <p:ph type="sldNum" sz="quarter" idx="7"/>
          </p:nvPr>
        </p:nvSpPr>
        <p:spPr/>
        <p:txBody>
          <a:bodyPr/>
          <a:lstStyle/>
          <a:p>
            <a:fld id="{B6F15528-21DE-4FAA-801E-634DDDAF4B2B}" type="slidenum">
              <a:rPr lang="uk-UA" smtClean="0"/>
              <a:t>2</a:t>
            </a:fld>
            <a:endParaRPr lang="uk-UA"/>
          </a:p>
        </p:txBody>
      </p:sp>
      <p:sp>
        <p:nvSpPr>
          <p:cNvPr id="6" name="Google Shape;1717;p283"/>
          <p:cNvSpPr txBox="1"/>
          <p:nvPr/>
        </p:nvSpPr>
        <p:spPr>
          <a:xfrm>
            <a:off x="108306" y="88461"/>
            <a:ext cx="8577421" cy="333706"/>
          </a:xfrm>
          <a:prstGeom prst="rect">
            <a:avLst/>
          </a:prstGeom>
          <a:noFill/>
          <a:ln>
            <a:noFill/>
          </a:ln>
        </p:spPr>
        <p:txBody>
          <a:bodyPr spcFirstLastPara="1" wrap="square" lIns="0" tIns="0" rIns="0" bIns="0" anchor="t" anchorCtr="0">
            <a:noAutofit/>
          </a:bodyPr>
          <a:lstStyle/>
          <a:p>
            <a:pPr defTabSz="685783">
              <a:buSzPts val="1100"/>
            </a:pPr>
            <a:r>
              <a:rPr lang="zh-TW" altLang="en-US" sz="2400" b="1" dirty="0">
                <a:latin typeface="微軟正黑體"/>
                <a:ea typeface="微軟正黑體"/>
                <a:cs typeface="微軟正黑體"/>
                <a:sym typeface="Georgia"/>
              </a:rPr>
              <a:t>採用國際自動化協會定義的</a:t>
            </a:r>
            <a:r>
              <a:rPr lang="en-US" altLang="zh-TW" sz="2400" b="1" dirty="0">
                <a:latin typeface="微軟正黑體"/>
                <a:ea typeface="微軟正黑體"/>
                <a:cs typeface="微軟正黑體"/>
                <a:sym typeface="Georgia"/>
              </a:rPr>
              <a:t>ISA-95</a:t>
            </a:r>
            <a:r>
              <a:rPr lang="zh-TW" altLang="en-US" sz="2400" b="1" dirty="0">
                <a:latin typeface="微軟正黑體"/>
                <a:ea typeface="微軟正黑體"/>
                <a:cs typeface="微軟正黑體"/>
                <a:sym typeface="Georgia"/>
              </a:rPr>
              <a:t>虛實融合架構</a:t>
            </a:r>
            <a:endParaRPr lang="en-US" altLang="zh-TW" sz="2400" b="1" dirty="0">
              <a:latin typeface="微軟正黑體"/>
              <a:ea typeface="微軟正黑體"/>
              <a:cs typeface="微軟正黑體"/>
              <a:sym typeface="Georgia"/>
            </a:endParaRPr>
          </a:p>
          <a:p>
            <a:pPr defTabSz="685783">
              <a:buSzPts val="1100"/>
            </a:pPr>
            <a:r>
              <a:rPr lang="zh-TW" altLang="en-US" sz="1800" b="1" dirty="0">
                <a:latin typeface="微軟正黑體"/>
                <a:ea typeface="微軟正黑體"/>
                <a:cs typeface="微軟正黑體"/>
                <a:sym typeface="Georgia"/>
              </a:rPr>
              <a:t>使企業未來能夠有效整合系統及衍伸的數據應用來進行管理</a:t>
            </a:r>
          </a:p>
        </p:txBody>
      </p:sp>
      <p:sp>
        <p:nvSpPr>
          <p:cNvPr id="7" name="Google Shape;1718;p283"/>
          <p:cNvSpPr txBox="1"/>
          <p:nvPr/>
        </p:nvSpPr>
        <p:spPr>
          <a:xfrm>
            <a:off x="6264467" y="4869181"/>
            <a:ext cx="2648025" cy="102825"/>
          </a:xfrm>
          <a:prstGeom prst="rect">
            <a:avLst/>
          </a:prstGeom>
          <a:noFill/>
          <a:ln>
            <a:noFill/>
          </a:ln>
        </p:spPr>
        <p:txBody>
          <a:bodyPr spcFirstLastPara="1" wrap="square" lIns="0" tIns="0" rIns="0" bIns="0" anchor="b" anchorCtr="0">
            <a:noAutofit/>
          </a:bodyPr>
          <a:lstStyle/>
          <a:p>
            <a:pPr algn="r" defTabSz="685783">
              <a:buSzPts val="800"/>
            </a:pPr>
            <a:fld id="{00000000-1234-1234-1234-123412341234}" type="slidenum">
              <a:rPr lang="en-GB" sz="600"/>
              <a:pPr algn="r" defTabSz="685783">
                <a:buSzPts val="800"/>
              </a:pPr>
              <a:t>2</a:t>
            </a:fld>
            <a:endParaRPr sz="600"/>
          </a:p>
        </p:txBody>
      </p:sp>
      <p:sp>
        <p:nvSpPr>
          <p:cNvPr id="10" name="Rounded Rectangle 70">
            <a:extLst>
              <a:ext uri="{FF2B5EF4-FFF2-40B4-BE49-F238E27FC236}">
                <a16:creationId xmlns:a16="http://schemas.microsoft.com/office/drawing/2014/main" id="{9AAA6A2B-4157-C34A-A1FC-8EB26BF2A1C9}"/>
              </a:ext>
            </a:extLst>
          </p:cNvPr>
          <p:cNvSpPr/>
          <p:nvPr/>
        </p:nvSpPr>
        <p:spPr>
          <a:xfrm>
            <a:off x="1688500" y="911940"/>
            <a:ext cx="7433754" cy="949263"/>
          </a:xfrm>
          <a:prstGeom prst="rect">
            <a:avLst/>
          </a:prstGeom>
          <a:solidFill>
            <a:srgbClr val="CACABE">
              <a:alpha val="50000"/>
            </a:srgb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3925" tIns="71963" rIns="91392" bIns="45696"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1" i="0" u="none" strike="noStrike" kern="1200" cap="none" spc="0" normalizeH="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rPr>
              <a:t>LEVEL 4</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1" i="0" u="none" strike="noStrike" kern="1200" cap="none" spc="0" normalizeH="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rPr>
              <a:t>ENTERPRISE</a:t>
            </a:r>
          </a:p>
        </p:txBody>
      </p:sp>
      <p:sp>
        <p:nvSpPr>
          <p:cNvPr id="11" name="Rounded Rectangle 59">
            <a:extLst>
              <a:ext uri="{FF2B5EF4-FFF2-40B4-BE49-F238E27FC236}">
                <a16:creationId xmlns:a16="http://schemas.microsoft.com/office/drawing/2014/main" id="{E17E8544-82A0-6F46-96F6-3F23AC3069C5}"/>
              </a:ext>
            </a:extLst>
          </p:cNvPr>
          <p:cNvSpPr/>
          <p:nvPr/>
        </p:nvSpPr>
        <p:spPr>
          <a:xfrm>
            <a:off x="1688500" y="3120214"/>
            <a:ext cx="7433754" cy="687921"/>
          </a:xfrm>
          <a:prstGeom prst="rect">
            <a:avLst/>
          </a:prstGeom>
          <a:solidFill>
            <a:srgbClr val="7E7964">
              <a:alpha val="50000"/>
            </a:srgb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3925" tIns="71963" rIns="91392" bIns="45696"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1" i="0" u="none" strike="noStrike" kern="1200" cap="none" spc="0" normalizeH="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rPr>
              <a:t>LEVEL 2</a:t>
            </a:r>
            <a:endParaRPr kumimoji="0" lang="en-US" sz="1200" b="0" i="0" u="none" strike="noStrike" kern="1200" cap="none" spc="0" normalizeH="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endParaRPr>
          </a:p>
        </p:txBody>
      </p:sp>
      <p:sp>
        <p:nvSpPr>
          <p:cNvPr id="12" name="Rectangle 26">
            <a:extLst>
              <a:ext uri="{FF2B5EF4-FFF2-40B4-BE49-F238E27FC236}">
                <a16:creationId xmlns:a16="http://schemas.microsoft.com/office/drawing/2014/main" id="{66E4A306-DBD6-1541-9AA6-5AC6F5D693B1}"/>
              </a:ext>
            </a:extLst>
          </p:cNvPr>
          <p:cNvSpPr/>
          <p:nvPr/>
        </p:nvSpPr>
        <p:spPr bwMode="auto">
          <a:xfrm>
            <a:off x="2787485" y="3129414"/>
            <a:ext cx="6131990" cy="624103"/>
          </a:xfrm>
          <a:prstGeom prst="rect">
            <a:avLst/>
          </a:prstGeom>
          <a:solidFill>
            <a:schemeClr val="accent1">
              <a:lumMod val="75000"/>
            </a:schemeClr>
          </a:solidFill>
          <a:ln w="19050">
            <a:noFill/>
          </a:ln>
          <a:effectLst>
            <a:outerShdw blurRad="50800" dist="38100" dir="2700000" algn="tl" rotWithShape="0">
              <a:prstClr val="black">
                <a:alpha val="40000"/>
              </a:prstClr>
            </a:outerShdw>
          </a:effectLst>
        </p:spPr>
        <p:txBody>
          <a:bodyPr wrap="square" lIns="107944" tIns="53972" rIns="107944" bIns="53972" numCol="1" spcCol="72000" rtlCol="0" anchor="ctr">
            <a:noAutofit/>
          </a:bodyPr>
          <a:lstStyle/>
          <a:p>
            <a:pPr marL="0" marR="0" lvl="0" indent="0" algn="ctr" defTabSz="914400" rtl="0" eaLnBrk="1" fontAlgn="auto" latinLnBrk="0" hangingPunct="1">
              <a:lnSpc>
                <a:spcPct val="110000"/>
              </a:lnSpc>
              <a:spcBef>
                <a:spcPct val="0"/>
              </a:spcBef>
              <a:spcAft>
                <a:spcPts val="0"/>
              </a:spcAft>
              <a:buClrTx/>
              <a:buSzTx/>
              <a:buFont typeface="Wingdings" charset="0"/>
              <a:buNone/>
              <a:tabLst/>
              <a:defRPr/>
            </a:pPr>
            <a:endParaRPr kumimoji="0" lang="en-US" sz="12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endParaRPr>
          </a:p>
        </p:txBody>
      </p:sp>
      <p:sp>
        <p:nvSpPr>
          <p:cNvPr id="13" name="Rectangle 27">
            <a:extLst>
              <a:ext uri="{FF2B5EF4-FFF2-40B4-BE49-F238E27FC236}">
                <a16:creationId xmlns:a16="http://schemas.microsoft.com/office/drawing/2014/main" id="{CB860FA6-C10E-B848-A607-959205303B01}"/>
              </a:ext>
            </a:extLst>
          </p:cNvPr>
          <p:cNvSpPr/>
          <p:nvPr/>
        </p:nvSpPr>
        <p:spPr bwMode="auto">
          <a:xfrm>
            <a:off x="2795197" y="1463885"/>
            <a:ext cx="6147881" cy="363927"/>
          </a:xfrm>
          <a:prstGeom prst="rect">
            <a:avLst/>
          </a:prstGeom>
          <a:solidFill>
            <a:schemeClr val="bg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algn="ctr" defTabSz="913943">
              <a:buClrTx/>
            </a:pPr>
            <a:r>
              <a:rPr lang="en-US" sz="1200" kern="1200">
                <a:solidFill>
                  <a:srgbClr val="FFFFFF"/>
                </a:solidFill>
                <a:latin typeface="Microsoft JhengHei" panose="020B0604030504040204" pitchFamily="34" charset="-120"/>
                <a:ea typeface="Microsoft JhengHei" panose="020B0604030504040204" pitchFamily="34" charset="-120"/>
              </a:rPr>
              <a:t>ERP</a:t>
            </a:r>
            <a:endParaRPr lang="en-US" sz="1200" kern="1200" dirty="0">
              <a:solidFill>
                <a:srgbClr val="FFFFFF"/>
              </a:solidFill>
              <a:latin typeface="Microsoft JhengHei" panose="020B0604030504040204" pitchFamily="34" charset="-120"/>
              <a:ea typeface="Microsoft JhengHei" panose="020B0604030504040204" pitchFamily="34" charset="-120"/>
            </a:endParaRPr>
          </a:p>
        </p:txBody>
      </p:sp>
      <p:sp>
        <p:nvSpPr>
          <p:cNvPr id="14" name="Rectangle 19">
            <a:extLst>
              <a:ext uri="{FF2B5EF4-FFF2-40B4-BE49-F238E27FC236}">
                <a16:creationId xmlns:a16="http://schemas.microsoft.com/office/drawing/2014/main" id="{4EE87B81-5C8D-CF42-8D3B-930A72047B32}"/>
              </a:ext>
            </a:extLst>
          </p:cNvPr>
          <p:cNvSpPr>
            <a:spLocks noChangeArrowheads="1"/>
          </p:cNvSpPr>
          <p:nvPr/>
        </p:nvSpPr>
        <p:spPr bwMode="blackWhite">
          <a:xfrm>
            <a:off x="3861206" y="2124959"/>
            <a:ext cx="781508" cy="349281"/>
          </a:xfrm>
          <a:prstGeom prst="rect">
            <a:avLst/>
          </a:prstGeom>
          <a:solidFill>
            <a:schemeClr val="accent4">
              <a:lumMod val="75000"/>
            </a:schemeClr>
          </a:solidFill>
          <a:ln w="19050">
            <a:noFill/>
          </a:ln>
          <a:effectLst>
            <a:outerShdw blurRad="50800" dist="38100" dir="2700000" algn="tl" rotWithShape="0">
              <a:prstClr val="black">
                <a:alpha val="40000"/>
              </a:prstClr>
            </a:outerShdw>
          </a:effectLst>
        </p:spPr>
        <p:txBody>
          <a:bodyPr wrap="square" lIns="107944" tIns="53972" rIns="107944" bIns="53972" numCol="1" spcCol="72000" rtlCol="0" anchor="ctr">
            <a:noAutofit/>
          </a:bodyPr>
          <a:lstStyle/>
          <a:p>
            <a:pPr lvl="0" algn="ctr">
              <a:lnSpc>
                <a:spcPct val="110000"/>
              </a:lnSpc>
              <a:spcBef>
                <a:spcPct val="0"/>
              </a:spcBef>
              <a:buClrTx/>
              <a:defRPr/>
            </a:pPr>
            <a:r>
              <a:rPr lang="zh-CN"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生產</a:t>
            </a:r>
            <a:endParaRPr lang="en-US" altLang="zh-CN"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a:p>
            <a:pPr lvl="0" algn="ctr">
              <a:lnSpc>
                <a:spcPct val="110000"/>
              </a:lnSpc>
              <a:spcBef>
                <a:spcPct val="0"/>
              </a:spcBef>
              <a:buClrTx/>
              <a:defRPr/>
            </a:pPr>
            <a:r>
              <a:rPr lang="zh-CN"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效率</a:t>
            </a:r>
            <a:endParaRPr lang="en-US" altLang="zh-TW"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p:txBody>
      </p:sp>
      <p:sp>
        <p:nvSpPr>
          <p:cNvPr id="15" name="Rectangle 19">
            <a:extLst>
              <a:ext uri="{FF2B5EF4-FFF2-40B4-BE49-F238E27FC236}">
                <a16:creationId xmlns:a16="http://schemas.microsoft.com/office/drawing/2014/main" id="{9062A558-A996-824F-8803-6EF740643823}"/>
              </a:ext>
            </a:extLst>
          </p:cNvPr>
          <p:cNvSpPr>
            <a:spLocks noChangeArrowheads="1"/>
          </p:cNvSpPr>
          <p:nvPr/>
        </p:nvSpPr>
        <p:spPr bwMode="blackWhite">
          <a:xfrm>
            <a:off x="5880921" y="2126480"/>
            <a:ext cx="781508" cy="349281"/>
          </a:xfrm>
          <a:prstGeom prst="rect">
            <a:avLst/>
          </a:prstGeom>
          <a:solidFill>
            <a:schemeClr val="accent4">
              <a:lumMod val="75000"/>
            </a:schemeClr>
          </a:solidFill>
          <a:ln w="19050">
            <a:noFill/>
          </a:ln>
          <a:effectLst>
            <a:outerShdw blurRad="50800" dist="38100" dir="2700000" algn="tl" rotWithShape="0">
              <a:prstClr val="black">
                <a:alpha val="40000"/>
              </a:prstClr>
            </a:outerShdw>
          </a:effectLst>
        </p:spPr>
        <p:txBody>
          <a:bodyPr wrap="square" lIns="107944" tIns="53972" rIns="107944" bIns="53972" numCol="1" spcCol="72000" rtlCol="0" anchor="ctr">
            <a:noAutofit/>
          </a:bodyPr>
          <a:lstStyle/>
          <a:p>
            <a:pPr lvl="0" algn="ctr">
              <a:lnSpc>
                <a:spcPct val="110000"/>
              </a:lnSpc>
              <a:spcBef>
                <a:spcPct val="0"/>
              </a:spcBef>
              <a:buClrTx/>
              <a:defRPr/>
            </a:pPr>
            <a:r>
              <a:rPr lang="zh-CN"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參數</a:t>
            </a:r>
            <a:endParaRPr lang="en-US" altLang="zh-CN"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a:p>
            <a:pPr lvl="0" algn="ctr">
              <a:lnSpc>
                <a:spcPct val="110000"/>
              </a:lnSpc>
              <a:spcBef>
                <a:spcPct val="0"/>
              </a:spcBef>
              <a:buClrTx/>
              <a:defRPr/>
            </a:pPr>
            <a:r>
              <a:rPr lang="zh-CN"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變異</a:t>
            </a:r>
            <a:endParaRPr lang="en-US" altLang="zh-TW"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p:txBody>
      </p:sp>
      <p:sp>
        <p:nvSpPr>
          <p:cNvPr id="16" name="Rectangle 19">
            <a:extLst>
              <a:ext uri="{FF2B5EF4-FFF2-40B4-BE49-F238E27FC236}">
                <a16:creationId xmlns:a16="http://schemas.microsoft.com/office/drawing/2014/main" id="{5E5F1A19-9470-5745-8B22-7A0D0403E963}"/>
              </a:ext>
            </a:extLst>
          </p:cNvPr>
          <p:cNvSpPr>
            <a:spLocks noChangeArrowheads="1"/>
          </p:cNvSpPr>
          <p:nvPr/>
        </p:nvSpPr>
        <p:spPr bwMode="blackWhite">
          <a:xfrm>
            <a:off x="4886552" y="2124959"/>
            <a:ext cx="781508" cy="349281"/>
          </a:xfrm>
          <a:prstGeom prst="rect">
            <a:avLst/>
          </a:prstGeom>
          <a:solidFill>
            <a:schemeClr val="accent4">
              <a:lumMod val="75000"/>
            </a:schemeClr>
          </a:solidFill>
          <a:ln w="19050">
            <a:noFill/>
          </a:ln>
          <a:effectLst>
            <a:outerShdw blurRad="50800" dist="38100" dir="2700000" algn="tl" rotWithShape="0">
              <a:prstClr val="black">
                <a:alpha val="40000"/>
              </a:prstClr>
            </a:outerShdw>
          </a:effectLst>
        </p:spPr>
        <p:txBody>
          <a:bodyPr wrap="square" lIns="107944" tIns="53972" rIns="107944" bIns="53972" numCol="1" spcCol="72000" rtlCol="0" anchor="ctr">
            <a:noAutofit/>
          </a:body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zh-CN" altLang="en-US" sz="12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rPr>
              <a:t>設備</a:t>
            </a:r>
            <a:endParaRPr kumimoji="0" lang="en-US" altLang="zh-CN" sz="12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endParaRPr>
          </a:p>
          <a:p>
            <a:pPr marL="0" marR="0" lvl="0" indent="0" algn="ctr" defTabSz="914400" rtl="0" eaLnBrk="1" fontAlgn="auto" latinLnBrk="0" hangingPunct="1">
              <a:lnSpc>
                <a:spcPct val="110000"/>
              </a:lnSpc>
              <a:spcBef>
                <a:spcPct val="0"/>
              </a:spcBef>
              <a:spcAft>
                <a:spcPts val="0"/>
              </a:spcAft>
              <a:buClrTx/>
              <a:buSzTx/>
              <a:buFontTx/>
              <a:buNone/>
              <a:tabLst/>
              <a:defRPr/>
            </a:pPr>
            <a:r>
              <a:rPr lang="zh-CN"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稼動</a:t>
            </a:r>
            <a:endParaRPr kumimoji="0" lang="en-US" sz="12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endParaRPr>
          </a:p>
        </p:txBody>
      </p:sp>
      <p:sp>
        <p:nvSpPr>
          <p:cNvPr id="17" name="Rectangle 19">
            <a:extLst>
              <a:ext uri="{FF2B5EF4-FFF2-40B4-BE49-F238E27FC236}">
                <a16:creationId xmlns:a16="http://schemas.microsoft.com/office/drawing/2014/main" id="{F08A900F-6EF0-D94A-95D8-342C0FBD846B}"/>
              </a:ext>
            </a:extLst>
          </p:cNvPr>
          <p:cNvSpPr>
            <a:spLocks noChangeArrowheads="1"/>
          </p:cNvSpPr>
          <p:nvPr/>
        </p:nvSpPr>
        <p:spPr bwMode="blackWhite">
          <a:xfrm>
            <a:off x="3356989" y="2633908"/>
            <a:ext cx="781508" cy="350662"/>
          </a:xfrm>
          <a:prstGeom prst="rect">
            <a:avLst/>
          </a:prstGeom>
          <a:solidFill>
            <a:schemeClr val="accent4">
              <a:lumMod val="75000"/>
            </a:schemeClr>
          </a:solidFill>
          <a:ln w="19050">
            <a:noFill/>
          </a:ln>
          <a:effectLst>
            <a:outerShdw blurRad="50800" dist="38100" dir="2700000" algn="tl" rotWithShape="0">
              <a:prstClr val="black">
                <a:alpha val="40000"/>
              </a:prstClr>
            </a:outerShdw>
          </a:effectLst>
        </p:spPr>
        <p:txBody>
          <a:bodyPr wrap="square" lIns="107944" tIns="53972" rIns="107944" bIns="53972" numCol="1" spcCol="72000" rtlCol="0" anchor="ctr">
            <a:noAutofit/>
          </a:bodyPr>
          <a:lstStyle/>
          <a:p>
            <a:pPr lvl="0" algn="ctr">
              <a:lnSpc>
                <a:spcPct val="110000"/>
              </a:lnSpc>
              <a:spcBef>
                <a:spcPct val="0"/>
              </a:spcBef>
              <a:buClrTx/>
              <a:defRPr/>
            </a:pPr>
            <a:r>
              <a:rPr lang="zh-CN"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進度</a:t>
            </a:r>
            <a:endParaRPr lang="en-US" altLang="zh-CN"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a:p>
            <a:pPr lvl="0" algn="ctr">
              <a:lnSpc>
                <a:spcPct val="110000"/>
              </a:lnSpc>
              <a:spcBef>
                <a:spcPct val="0"/>
              </a:spcBef>
              <a:buClrTx/>
              <a:defRPr/>
            </a:pPr>
            <a:r>
              <a:rPr lang="zh-CN"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管理</a:t>
            </a:r>
            <a:endParaRPr lang="en-US" altLang="zh-TW"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p:txBody>
      </p:sp>
      <p:sp>
        <p:nvSpPr>
          <p:cNvPr id="18" name="Rectangle 19">
            <a:extLst>
              <a:ext uri="{FF2B5EF4-FFF2-40B4-BE49-F238E27FC236}">
                <a16:creationId xmlns:a16="http://schemas.microsoft.com/office/drawing/2014/main" id="{BF2023BF-049E-2F47-8B1D-7F0A042C797C}"/>
              </a:ext>
            </a:extLst>
          </p:cNvPr>
          <p:cNvSpPr>
            <a:spLocks noChangeArrowheads="1"/>
          </p:cNvSpPr>
          <p:nvPr/>
        </p:nvSpPr>
        <p:spPr bwMode="blackWhite">
          <a:xfrm>
            <a:off x="5422632" y="2643234"/>
            <a:ext cx="781508" cy="350662"/>
          </a:xfrm>
          <a:prstGeom prst="rect">
            <a:avLst/>
          </a:prstGeom>
          <a:solidFill>
            <a:schemeClr val="bg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algn="ctr" defTabSz="913943">
              <a:buClrTx/>
            </a:pPr>
            <a:r>
              <a:rPr lang="zh-CN" altLang="en-US" sz="1200" kern="1200" dirty="0">
                <a:solidFill>
                  <a:srgbClr val="FFFFFF"/>
                </a:solidFill>
                <a:latin typeface="Microsoft JhengHei" panose="020B0604030504040204" pitchFamily="34" charset="-120"/>
                <a:ea typeface="Microsoft JhengHei" panose="020B0604030504040204" pitchFamily="34" charset="-120"/>
              </a:rPr>
              <a:t>品質</a:t>
            </a:r>
            <a:endParaRPr lang="en-US" altLang="zh-CN" sz="1200" kern="1200" dirty="0">
              <a:solidFill>
                <a:srgbClr val="FFFFFF"/>
              </a:solidFill>
              <a:latin typeface="Microsoft JhengHei" panose="020B0604030504040204" pitchFamily="34" charset="-120"/>
              <a:ea typeface="Microsoft JhengHei" panose="020B0604030504040204" pitchFamily="34" charset="-120"/>
            </a:endParaRPr>
          </a:p>
          <a:p>
            <a:pPr algn="ctr" defTabSz="913943">
              <a:buClrTx/>
            </a:pPr>
            <a:r>
              <a:rPr lang="zh-CN" altLang="en-US" sz="1200" kern="1200" dirty="0">
                <a:solidFill>
                  <a:srgbClr val="FFFFFF"/>
                </a:solidFill>
                <a:latin typeface="Microsoft JhengHei" panose="020B0604030504040204" pitchFamily="34" charset="-120"/>
                <a:ea typeface="Microsoft JhengHei" panose="020B0604030504040204" pitchFamily="34" charset="-120"/>
              </a:rPr>
              <a:t>管理</a:t>
            </a:r>
            <a:endParaRPr lang="en-US" altLang="zh-TW" sz="1200" kern="1200" dirty="0">
              <a:solidFill>
                <a:srgbClr val="FFFFFF"/>
              </a:solidFill>
              <a:latin typeface="Microsoft JhengHei" panose="020B0604030504040204" pitchFamily="34" charset="-120"/>
              <a:ea typeface="Microsoft JhengHei" panose="020B0604030504040204" pitchFamily="34" charset="-120"/>
            </a:endParaRPr>
          </a:p>
        </p:txBody>
      </p:sp>
      <p:sp>
        <p:nvSpPr>
          <p:cNvPr id="19" name="Rectangle 19">
            <a:extLst>
              <a:ext uri="{FF2B5EF4-FFF2-40B4-BE49-F238E27FC236}">
                <a16:creationId xmlns:a16="http://schemas.microsoft.com/office/drawing/2014/main" id="{2B8C1E42-7483-EA41-A13A-4C0EE798E96F}"/>
              </a:ext>
            </a:extLst>
          </p:cNvPr>
          <p:cNvSpPr>
            <a:spLocks noChangeArrowheads="1"/>
          </p:cNvSpPr>
          <p:nvPr/>
        </p:nvSpPr>
        <p:spPr bwMode="blackWhite">
          <a:xfrm>
            <a:off x="6840314" y="2124959"/>
            <a:ext cx="781508" cy="349281"/>
          </a:xfrm>
          <a:prstGeom prst="rect">
            <a:avLst/>
          </a:prstGeom>
          <a:solidFill>
            <a:schemeClr val="accent4">
              <a:lumMod val="75000"/>
            </a:schemeClr>
          </a:solidFill>
          <a:ln w="19050">
            <a:noFill/>
          </a:ln>
          <a:effectLst>
            <a:outerShdw blurRad="50800" dist="38100" dir="2700000" algn="tl" rotWithShape="0">
              <a:prstClr val="black">
                <a:alpha val="40000"/>
              </a:prstClr>
            </a:outerShdw>
          </a:effectLst>
        </p:spPr>
        <p:txBody>
          <a:bodyPr wrap="square" lIns="107944" tIns="53972" rIns="107944" bIns="53972" numCol="1" spcCol="72000" rtlCol="0" anchor="ctr">
            <a:noAutofit/>
          </a:bodyPr>
          <a:lstStyle/>
          <a:p>
            <a:pPr lvl="0" algn="ctr">
              <a:lnSpc>
                <a:spcPct val="110000"/>
              </a:lnSpc>
              <a:spcBef>
                <a:spcPct val="0"/>
              </a:spcBef>
              <a:buClrTx/>
              <a:defRPr/>
            </a:pPr>
            <a:r>
              <a:rPr lang="zh-CN"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波動</a:t>
            </a:r>
            <a:endParaRPr lang="en-US" altLang="zh-CN"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a:p>
            <a:pPr lvl="0" algn="ctr">
              <a:lnSpc>
                <a:spcPct val="110000"/>
              </a:lnSpc>
              <a:spcBef>
                <a:spcPct val="0"/>
              </a:spcBef>
              <a:buClrTx/>
              <a:defRPr/>
            </a:pPr>
            <a:r>
              <a:rPr lang="zh-CN"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影響</a:t>
            </a:r>
            <a:endParaRPr lang="en-US" altLang="zh-TW"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p:txBody>
      </p:sp>
      <p:sp>
        <p:nvSpPr>
          <p:cNvPr id="20" name="Rectangle 19">
            <a:extLst>
              <a:ext uri="{FF2B5EF4-FFF2-40B4-BE49-F238E27FC236}">
                <a16:creationId xmlns:a16="http://schemas.microsoft.com/office/drawing/2014/main" id="{ABBFAC8E-5738-C749-B73B-F551F96EFF44}"/>
              </a:ext>
            </a:extLst>
          </p:cNvPr>
          <p:cNvSpPr>
            <a:spLocks noChangeArrowheads="1"/>
          </p:cNvSpPr>
          <p:nvPr/>
        </p:nvSpPr>
        <p:spPr bwMode="blackWhite">
          <a:xfrm>
            <a:off x="4397017" y="3204317"/>
            <a:ext cx="1044084" cy="263215"/>
          </a:xfrm>
          <a:prstGeom prst="rect">
            <a:avLst/>
          </a:prstGeom>
          <a:solidFill>
            <a:schemeClr val="accent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zh-CN" altLang="en-US" sz="11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rPr>
              <a:t>物料綁定</a:t>
            </a:r>
            <a:endParaRPr kumimoji="0" lang="en-US" sz="11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endParaRPr>
          </a:p>
        </p:txBody>
      </p:sp>
      <p:sp>
        <p:nvSpPr>
          <p:cNvPr id="21" name="Rectangle 19">
            <a:extLst>
              <a:ext uri="{FF2B5EF4-FFF2-40B4-BE49-F238E27FC236}">
                <a16:creationId xmlns:a16="http://schemas.microsoft.com/office/drawing/2014/main" id="{B7487809-AA87-F44C-A0BF-C2415B9A5D4F}"/>
              </a:ext>
            </a:extLst>
          </p:cNvPr>
          <p:cNvSpPr>
            <a:spLocks noChangeArrowheads="1"/>
          </p:cNvSpPr>
          <p:nvPr/>
        </p:nvSpPr>
        <p:spPr bwMode="blackWhite">
          <a:xfrm>
            <a:off x="5523604" y="3207907"/>
            <a:ext cx="1044084" cy="263215"/>
          </a:xfrm>
          <a:prstGeom prst="rect">
            <a:avLst/>
          </a:prstGeom>
          <a:solidFill>
            <a:schemeClr val="accent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lang="zh-CN" altLang="en-US" sz="1100" dirty="0">
                <a:solidFill>
                  <a:srgbClr val="FFFFFF"/>
                </a:solidFill>
                <a:latin typeface="Microsoft JhengHei" panose="020B0604030504040204" pitchFamily="34" charset="-120"/>
                <a:ea typeface="Microsoft JhengHei" panose="020B0604030504040204" pitchFamily="34" charset="-120"/>
              </a:rPr>
              <a:t>數據</a:t>
            </a:r>
            <a:r>
              <a:rPr kumimoji="0" lang="zh-CN" altLang="en-US" sz="11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rPr>
              <a:t>採集</a:t>
            </a:r>
            <a:endParaRPr kumimoji="0" lang="en-US" sz="11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endParaRPr>
          </a:p>
        </p:txBody>
      </p:sp>
      <p:sp>
        <p:nvSpPr>
          <p:cNvPr id="22" name="Rectangle 19">
            <a:extLst>
              <a:ext uri="{FF2B5EF4-FFF2-40B4-BE49-F238E27FC236}">
                <a16:creationId xmlns:a16="http://schemas.microsoft.com/office/drawing/2014/main" id="{5A85760E-A7F4-684D-9379-7938286DBC51}"/>
              </a:ext>
            </a:extLst>
          </p:cNvPr>
          <p:cNvSpPr>
            <a:spLocks noChangeArrowheads="1"/>
          </p:cNvSpPr>
          <p:nvPr/>
        </p:nvSpPr>
        <p:spPr bwMode="blackWhite">
          <a:xfrm>
            <a:off x="6654662" y="3205367"/>
            <a:ext cx="1044084" cy="263215"/>
          </a:xfrm>
          <a:prstGeom prst="rect">
            <a:avLst/>
          </a:prstGeom>
          <a:solidFill>
            <a:schemeClr val="accent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zh-CN" altLang="en-US" sz="11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rPr>
              <a:t>製程參數</a:t>
            </a:r>
            <a:endParaRPr kumimoji="0" lang="en-US" sz="11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endParaRPr>
          </a:p>
        </p:txBody>
      </p:sp>
      <p:sp>
        <p:nvSpPr>
          <p:cNvPr id="23" name="Rectangle 19">
            <a:extLst>
              <a:ext uri="{FF2B5EF4-FFF2-40B4-BE49-F238E27FC236}">
                <a16:creationId xmlns:a16="http://schemas.microsoft.com/office/drawing/2014/main" id="{4275B443-E3E8-1D41-848F-9F6561E46415}"/>
              </a:ext>
            </a:extLst>
          </p:cNvPr>
          <p:cNvSpPr>
            <a:spLocks noChangeArrowheads="1"/>
          </p:cNvSpPr>
          <p:nvPr/>
        </p:nvSpPr>
        <p:spPr bwMode="blackWhite">
          <a:xfrm>
            <a:off x="7764973" y="3207448"/>
            <a:ext cx="1044084" cy="263215"/>
          </a:xfrm>
          <a:prstGeom prst="rect">
            <a:avLst/>
          </a:prstGeom>
          <a:solidFill>
            <a:schemeClr val="accent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lvl="0" algn="ctr" defTabSz="913943">
              <a:buClrTx/>
              <a:defRPr/>
            </a:pPr>
            <a:r>
              <a:rPr lang="zh-CN" altLang="en-US" sz="1100" kern="1200" dirty="0">
                <a:solidFill>
                  <a:srgbClr val="FFFFFF"/>
                </a:solidFill>
                <a:latin typeface="Microsoft JhengHei" panose="020B0604030504040204" pitchFamily="34" charset="-120"/>
                <a:ea typeface="Microsoft JhengHei" panose="020B0604030504040204" pitchFamily="34" charset="-120"/>
              </a:rPr>
              <a:t>生產報工</a:t>
            </a:r>
            <a:endParaRPr kumimoji="0" lang="en-US" sz="11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endParaRPr>
          </a:p>
        </p:txBody>
      </p:sp>
      <p:sp>
        <p:nvSpPr>
          <p:cNvPr id="24" name="Rectangle 57">
            <a:extLst>
              <a:ext uri="{FF2B5EF4-FFF2-40B4-BE49-F238E27FC236}">
                <a16:creationId xmlns:a16="http://schemas.microsoft.com/office/drawing/2014/main" id="{345AEE2A-DFF7-FF43-97BF-343BE6D2FB60}"/>
              </a:ext>
            </a:extLst>
          </p:cNvPr>
          <p:cNvSpPr/>
          <p:nvPr/>
        </p:nvSpPr>
        <p:spPr>
          <a:xfrm>
            <a:off x="2860980" y="3177104"/>
            <a:ext cx="1428596" cy="292388"/>
          </a:xfrm>
          <a:prstGeom prst="rect">
            <a:avLst/>
          </a:prstGeom>
        </p:spPr>
        <p:txBody>
          <a:bodyPr wrap="none">
            <a:spAutoFit/>
          </a:bodyPr>
          <a:lstStyle/>
          <a:p>
            <a:pPr lvl="0" algn="ctr">
              <a:lnSpc>
                <a:spcPct val="110000"/>
              </a:lnSpc>
              <a:spcBef>
                <a:spcPct val="0"/>
              </a:spcBef>
              <a:defRPr/>
            </a:pPr>
            <a:r>
              <a:rPr lang="en-US" altLang="zh-CN" sz="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SCADA/ </a:t>
            </a:r>
            <a:r>
              <a:rPr lang="zh-CN" altLang="en-US" sz="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標籤管理</a:t>
            </a:r>
            <a:endParaRPr kumimoji="0" lang="en-US" sz="12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endParaRPr>
          </a:p>
        </p:txBody>
      </p:sp>
      <p:sp>
        <p:nvSpPr>
          <p:cNvPr id="25" name="Rectangle 19">
            <a:extLst>
              <a:ext uri="{FF2B5EF4-FFF2-40B4-BE49-F238E27FC236}">
                <a16:creationId xmlns:a16="http://schemas.microsoft.com/office/drawing/2014/main" id="{FEC0167F-AF60-704B-BBA2-4EEF375AEBA0}"/>
              </a:ext>
            </a:extLst>
          </p:cNvPr>
          <p:cNvSpPr>
            <a:spLocks noChangeArrowheads="1"/>
          </p:cNvSpPr>
          <p:nvPr/>
        </p:nvSpPr>
        <p:spPr bwMode="blackWhite">
          <a:xfrm>
            <a:off x="4397017" y="3521803"/>
            <a:ext cx="1044084" cy="194682"/>
          </a:xfrm>
          <a:prstGeom prst="rect">
            <a:avLst/>
          </a:prstGeom>
          <a:solidFill>
            <a:schemeClr val="accent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lvl="0" algn="ctr" defTabSz="913943">
              <a:buClrTx/>
              <a:defRPr/>
            </a:pPr>
            <a:r>
              <a:rPr lang="zh-CN" altLang="en-US" sz="1100" kern="1200" dirty="0">
                <a:solidFill>
                  <a:srgbClr val="FFFFFF"/>
                </a:solidFill>
                <a:latin typeface="Microsoft JhengHei" panose="020B0604030504040204" pitchFamily="34" charset="-120"/>
                <a:ea typeface="Microsoft JhengHei" panose="020B0604030504040204" pitchFamily="34" charset="-120"/>
              </a:rPr>
              <a:t>能耗數據</a:t>
            </a:r>
            <a:endParaRPr lang="en-US" altLang="zh-TW" sz="1100" kern="1200" dirty="0">
              <a:solidFill>
                <a:srgbClr val="FFFFFF"/>
              </a:solidFill>
              <a:latin typeface="Microsoft JhengHei" panose="020B0604030504040204" pitchFamily="34" charset="-120"/>
              <a:ea typeface="Microsoft JhengHei" panose="020B0604030504040204" pitchFamily="34" charset="-120"/>
            </a:endParaRPr>
          </a:p>
        </p:txBody>
      </p:sp>
      <p:sp>
        <p:nvSpPr>
          <p:cNvPr id="26" name="Rectangle 19">
            <a:extLst>
              <a:ext uri="{FF2B5EF4-FFF2-40B4-BE49-F238E27FC236}">
                <a16:creationId xmlns:a16="http://schemas.microsoft.com/office/drawing/2014/main" id="{EAD12C6D-F0B2-014D-A69C-A6EAE90B03F6}"/>
              </a:ext>
            </a:extLst>
          </p:cNvPr>
          <p:cNvSpPr>
            <a:spLocks noChangeArrowheads="1"/>
          </p:cNvSpPr>
          <p:nvPr/>
        </p:nvSpPr>
        <p:spPr bwMode="blackWhite">
          <a:xfrm>
            <a:off x="5523604" y="3521803"/>
            <a:ext cx="1044084" cy="194682"/>
          </a:xfrm>
          <a:prstGeom prst="rect">
            <a:avLst/>
          </a:prstGeom>
          <a:solidFill>
            <a:schemeClr val="accent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lang="zh-CN" altLang="en-US" sz="1100" dirty="0">
                <a:solidFill>
                  <a:srgbClr val="FFFFFF"/>
                </a:solidFill>
                <a:latin typeface="Microsoft JhengHei" panose="020B0604030504040204" pitchFamily="34" charset="-120"/>
                <a:ea typeface="Microsoft JhengHei" panose="020B0604030504040204" pitchFamily="34" charset="-120"/>
              </a:rPr>
              <a:t>檢驗數值</a:t>
            </a:r>
            <a:endParaRPr kumimoji="0" lang="en-US" sz="11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endParaRPr>
          </a:p>
        </p:txBody>
      </p:sp>
      <p:sp>
        <p:nvSpPr>
          <p:cNvPr id="27" name="Rectangle 19">
            <a:extLst>
              <a:ext uri="{FF2B5EF4-FFF2-40B4-BE49-F238E27FC236}">
                <a16:creationId xmlns:a16="http://schemas.microsoft.com/office/drawing/2014/main" id="{33BD8619-0A44-D34B-9826-92D721B05A79}"/>
              </a:ext>
            </a:extLst>
          </p:cNvPr>
          <p:cNvSpPr>
            <a:spLocks noChangeArrowheads="1"/>
          </p:cNvSpPr>
          <p:nvPr/>
        </p:nvSpPr>
        <p:spPr bwMode="blackWhite">
          <a:xfrm>
            <a:off x="6650191" y="3521803"/>
            <a:ext cx="1044084" cy="194682"/>
          </a:xfrm>
          <a:prstGeom prst="rect">
            <a:avLst/>
          </a:prstGeom>
          <a:solidFill>
            <a:schemeClr val="bg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algn="ctr" defTabSz="913943">
              <a:buClrTx/>
            </a:pPr>
            <a:r>
              <a:rPr lang="zh-CN" altLang="en-US" sz="1200" kern="1200">
                <a:solidFill>
                  <a:srgbClr val="FFFFFF"/>
                </a:solidFill>
                <a:latin typeface="Microsoft JhengHei" panose="020B0604030504040204" pitchFamily="34" charset="-120"/>
                <a:ea typeface="Microsoft JhengHei" panose="020B0604030504040204" pitchFamily="34" charset="-120"/>
              </a:rPr>
              <a:t>自動控制</a:t>
            </a:r>
            <a:endParaRPr lang="en-US" sz="1200" kern="1200" dirty="0">
              <a:solidFill>
                <a:srgbClr val="FFFFFF"/>
              </a:solidFill>
              <a:latin typeface="Microsoft JhengHei" panose="020B0604030504040204" pitchFamily="34" charset="-120"/>
              <a:ea typeface="Microsoft JhengHei" panose="020B0604030504040204" pitchFamily="34" charset="-120"/>
            </a:endParaRPr>
          </a:p>
        </p:txBody>
      </p:sp>
      <p:sp>
        <p:nvSpPr>
          <p:cNvPr id="28" name="矩形 27">
            <a:extLst>
              <a:ext uri="{FF2B5EF4-FFF2-40B4-BE49-F238E27FC236}">
                <a16:creationId xmlns:a16="http://schemas.microsoft.com/office/drawing/2014/main" id="{17F7A89A-BE54-0F4C-A028-B84FA07180D9}"/>
              </a:ext>
            </a:extLst>
          </p:cNvPr>
          <p:cNvSpPr>
            <a:spLocks noChangeAspect="1"/>
          </p:cNvSpPr>
          <p:nvPr/>
        </p:nvSpPr>
        <p:spPr>
          <a:xfrm>
            <a:off x="2803364" y="3910574"/>
            <a:ext cx="847921" cy="446056"/>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b="1" dirty="0">
                <a:solidFill>
                  <a:schemeClr val="bg1"/>
                </a:solidFill>
                <a:latin typeface="Microsoft JhengHei" panose="020B0604030504040204" pitchFamily="34" charset="-120"/>
                <a:ea typeface="Microsoft JhengHei" panose="020B0604030504040204" pitchFamily="34" charset="-120"/>
              </a:rPr>
              <a:t>Robot</a:t>
            </a:r>
            <a:endParaRPr kumimoji="1" lang="zh-TW" altLang="en-US" sz="1200" b="1" dirty="0">
              <a:solidFill>
                <a:schemeClr val="bg1"/>
              </a:solidFill>
              <a:latin typeface="Microsoft JhengHei" panose="020B0604030504040204" pitchFamily="34" charset="-120"/>
              <a:ea typeface="Microsoft JhengHei" panose="020B0604030504040204" pitchFamily="34" charset="-120"/>
            </a:endParaRPr>
          </a:p>
        </p:txBody>
      </p:sp>
      <p:sp>
        <p:nvSpPr>
          <p:cNvPr id="29" name="Rectangle 19">
            <a:extLst>
              <a:ext uri="{FF2B5EF4-FFF2-40B4-BE49-F238E27FC236}">
                <a16:creationId xmlns:a16="http://schemas.microsoft.com/office/drawing/2014/main" id="{722F9F00-20DE-3F4D-AA59-45B8347B7296}"/>
              </a:ext>
            </a:extLst>
          </p:cNvPr>
          <p:cNvSpPr>
            <a:spLocks noChangeArrowheads="1"/>
          </p:cNvSpPr>
          <p:nvPr/>
        </p:nvSpPr>
        <p:spPr bwMode="blackWhite">
          <a:xfrm>
            <a:off x="7764972" y="3517674"/>
            <a:ext cx="1044084" cy="194682"/>
          </a:xfrm>
          <a:prstGeom prst="rect">
            <a:avLst/>
          </a:prstGeom>
          <a:solidFill>
            <a:schemeClr val="bg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zh-CN" altLang="en-US" sz="12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rPr>
              <a:t>設備協同</a:t>
            </a:r>
            <a:endParaRPr kumimoji="0" lang="en-US" sz="12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endParaRPr>
          </a:p>
        </p:txBody>
      </p:sp>
      <p:sp>
        <p:nvSpPr>
          <p:cNvPr id="30" name="Rectangle 19">
            <a:extLst>
              <a:ext uri="{FF2B5EF4-FFF2-40B4-BE49-F238E27FC236}">
                <a16:creationId xmlns:a16="http://schemas.microsoft.com/office/drawing/2014/main" id="{3604BF97-F098-D548-8ED0-9C6FA0AE1F58}"/>
              </a:ext>
            </a:extLst>
          </p:cNvPr>
          <p:cNvSpPr>
            <a:spLocks noChangeArrowheads="1"/>
          </p:cNvSpPr>
          <p:nvPr/>
        </p:nvSpPr>
        <p:spPr bwMode="blackWhite">
          <a:xfrm>
            <a:off x="7719303" y="2118016"/>
            <a:ext cx="1197978" cy="791585"/>
          </a:xfrm>
          <a:prstGeom prst="rect">
            <a:avLst/>
          </a:prstGeom>
          <a:solidFill>
            <a:schemeClr val="accent4">
              <a:lumMod val="75000"/>
            </a:schemeClr>
          </a:solidFill>
          <a:ln w="19050">
            <a:noFill/>
          </a:ln>
          <a:effectLst>
            <a:outerShdw blurRad="50800" dist="38100" dir="2700000" algn="tl" rotWithShape="0">
              <a:prstClr val="black">
                <a:alpha val="40000"/>
              </a:prstClr>
            </a:outerShdw>
          </a:effectLst>
        </p:spPr>
        <p:txBody>
          <a:bodyPr wrap="square" lIns="107944" tIns="53972" rIns="107944" bIns="53972" numCol="1" spcCol="72000" rtlCol="0" anchor="ctr">
            <a:noAutofit/>
          </a:body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zh-CN" altLang="en-US" sz="12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rPr>
              <a:t>系統整合介面</a:t>
            </a:r>
            <a:endParaRPr kumimoji="0" lang="en-US" altLang="zh-CN" sz="12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endParaRP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sz="12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rPr>
              <a:t>(</a:t>
            </a:r>
            <a:r>
              <a:rPr kumimoji="0" lang="en-US" sz="1200" i="0" u="none" strike="noStrike" kern="1200" cap="none" spc="0" normalizeH="0" noProof="0" dirty="0" err="1">
                <a:ln>
                  <a:noFill/>
                </a:ln>
                <a:solidFill>
                  <a:srgbClr val="FFFFFF"/>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rPr>
              <a:t>RestFul</a:t>
            </a:r>
            <a:r>
              <a:rPr kumimoji="0" lang="en-US" sz="1200" i="0" u="none" strike="noStrike" kern="1200" cap="none" spc="0"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Segoe UI" panose="020B0502040204020203" pitchFamily="34" charset="0"/>
              </a:rPr>
              <a:t> API)</a:t>
            </a:r>
          </a:p>
        </p:txBody>
      </p:sp>
      <p:sp>
        <p:nvSpPr>
          <p:cNvPr id="31" name="向上箭號 30">
            <a:extLst>
              <a:ext uri="{FF2B5EF4-FFF2-40B4-BE49-F238E27FC236}">
                <a16:creationId xmlns:a16="http://schemas.microsoft.com/office/drawing/2014/main" id="{8ADCC8B2-0327-CF4D-A577-7E91698479B4}"/>
              </a:ext>
            </a:extLst>
          </p:cNvPr>
          <p:cNvSpPr/>
          <p:nvPr/>
        </p:nvSpPr>
        <p:spPr>
          <a:xfrm>
            <a:off x="8090216" y="1837128"/>
            <a:ext cx="472608" cy="238708"/>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atin typeface="Microsoft JhengHei" panose="020B0604030504040204" pitchFamily="34" charset="-120"/>
              <a:ea typeface="Microsoft JhengHei" panose="020B0604030504040204" pitchFamily="34" charset="-120"/>
            </a:endParaRPr>
          </a:p>
        </p:txBody>
      </p:sp>
      <p:sp>
        <p:nvSpPr>
          <p:cNvPr id="32" name="向上箭號 31">
            <a:extLst>
              <a:ext uri="{FF2B5EF4-FFF2-40B4-BE49-F238E27FC236}">
                <a16:creationId xmlns:a16="http://schemas.microsoft.com/office/drawing/2014/main" id="{CA1F51C1-B2A6-F443-BFA8-054400D2115C}"/>
              </a:ext>
            </a:extLst>
          </p:cNvPr>
          <p:cNvSpPr/>
          <p:nvPr/>
        </p:nvSpPr>
        <p:spPr>
          <a:xfrm rot="10800000">
            <a:off x="8108946" y="2946810"/>
            <a:ext cx="472608" cy="238708"/>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latin typeface="Microsoft JhengHei" panose="020B0604030504040204" pitchFamily="34" charset="-120"/>
              <a:ea typeface="Microsoft JhengHei" panose="020B0604030504040204" pitchFamily="34" charset="-120"/>
            </a:endParaRPr>
          </a:p>
        </p:txBody>
      </p:sp>
      <p:sp>
        <p:nvSpPr>
          <p:cNvPr id="33" name="Rectangle 27">
            <a:extLst>
              <a:ext uri="{FF2B5EF4-FFF2-40B4-BE49-F238E27FC236}">
                <a16:creationId xmlns:a16="http://schemas.microsoft.com/office/drawing/2014/main" id="{46EB54BD-2418-C342-8A8B-11B282E8AEEA}"/>
              </a:ext>
            </a:extLst>
          </p:cNvPr>
          <p:cNvSpPr/>
          <p:nvPr/>
        </p:nvSpPr>
        <p:spPr bwMode="auto">
          <a:xfrm>
            <a:off x="2769399" y="973256"/>
            <a:ext cx="6147881" cy="363927"/>
          </a:xfrm>
          <a:prstGeom prst="rect">
            <a:avLst/>
          </a:prstGeom>
          <a:solidFill>
            <a:schemeClr val="bg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algn="ctr" defTabSz="913943">
              <a:buClrTx/>
            </a:pPr>
            <a:r>
              <a:rPr lang="en-US" sz="1200" kern="1200" dirty="0">
                <a:solidFill>
                  <a:srgbClr val="FFFFFF"/>
                </a:solidFill>
                <a:latin typeface="Microsoft JhengHei" panose="020B0604030504040204" pitchFamily="34" charset="-120"/>
                <a:ea typeface="Microsoft JhengHei" panose="020B0604030504040204" pitchFamily="34" charset="-120"/>
              </a:rPr>
              <a:t>Data Warehouse/ BI</a:t>
            </a:r>
          </a:p>
        </p:txBody>
      </p:sp>
      <p:sp>
        <p:nvSpPr>
          <p:cNvPr id="34" name="文字方塊 33">
            <a:extLst>
              <a:ext uri="{FF2B5EF4-FFF2-40B4-BE49-F238E27FC236}">
                <a16:creationId xmlns:a16="http://schemas.microsoft.com/office/drawing/2014/main" id="{9228458A-590F-6740-9AE8-B4EEA2B401E8}"/>
              </a:ext>
            </a:extLst>
          </p:cNvPr>
          <p:cNvSpPr txBox="1"/>
          <p:nvPr/>
        </p:nvSpPr>
        <p:spPr>
          <a:xfrm>
            <a:off x="81394" y="3284610"/>
            <a:ext cx="749859" cy="246221"/>
          </a:xfrm>
          <a:prstGeom prst="rect">
            <a:avLst/>
          </a:prstGeom>
          <a:noFill/>
        </p:spPr>
        <p:txBody>
          <a:bodyPr wrap="square" rtlCol="0">
            <a:spAutoFit/>
          </a:bodyPr>
          <a:lstStyle/>
          <a:p>
            <a:r>
              <a:rPr kumimoji="1" lang="en-US" altLang="zh-TW" sz="1000" b="1" dirty="0">
                <a:latin typeface="Microsoft JhengHei" panose="020B0604030504040204" pitchFamily="34" charset="-120"/>
                <a:ea typeface="Microsoft JhengHei" panose="020B0604030504040204" pitchFamily="34" charset="-120"/>
              </a:rPr>
              <a:t>SCADA</a:t>
            </a:r>
          </a:p>
        </p:txBody>
      </p:sp>
      <p:sp>
        <p:nvSpPr>
          <p:cNvPr id="35" name="文字方塊 34">
            <a:extLst>
              <a:ext uri="{FF2B5EF4-FFF2-40B4-BE49-F238E27FC236}">
                <a16:creationId xmlns:a16="http://schemas.microsoft.com/office/drawing/2014/main" id="{B03AA214-D1B9-8E46-A70A-A9351F528031}"/>
              </a:ext>
            </a:extLst>
          </p:cNvPr>
          <p:cNvSpPr txBox="1"/>
          <p:nvPr/>
        </p:nvSpPr>
        <p:spPr>
          <a:xfrm>
            <a:off x="70687" y="4310325"/>
            <a:ext cx="824901" cy="246221"/>
          </a:xfrm>
          <a:prstGeom prst="rect">
            <a:avLst/>
          </a:prstGeom>
          <a:noFill/>
        </p:spPr>
        <p:txBody>
          <a:bodyPr wrap="square" rtlCol="0">
            <a:spAutoFit/>
          </a:bodyPr>
          <a:lstStyle/>
          <a:p>
            <a:r>
              <a:rPr kumimoji="1" lang="en-US" altLang="zh-TW" sz="1000" b="1" dirty="0">
                <a:latin typeface="Microsoft JhengHei" panose="020B0604030504040204" pitchFamily="34" charset="-120"/>
                <a:ea typeface="Microsoft JhengHei" panose="020B0604030504040204" pitchFamily="34" charset="-120"/>
              </a:rPr>
              <a:t>IoT Hub</a:t>
            </a:r>
          </a:p>
        </p:txBody>
      </p:sp>
      <p:sp>
        <p:nvSpPr>
          <p:cNvPr id="36" name="Rectangle 19">
            <a:extLst>
              <a:ext uri="{FF2B5EF4-FFF2-40B4-BE49-F238E27FC236}">
                <a16:creationId xmlns:a16="http://schemas.microsoft.com/office/drawing/2014/main" id="{55F2E79C-AD36-554E-B309-F37CCAD25825}"/>
              </a:ext>
            </a:extLst>
          </p:cNvPr>
          <p:cNvSpPr>
            <a:spLocks noChangeArrowheads="1"/>
          </p:cNvSpPr>
          <p:nvPr/>
        </p:nvSpPr>
        <p:spPr bwMode="blackWhite">
          <a:xfrm>
            <a:off x="6404528" y="2641674"/>
            <a:ext cx="781508" cy="350662"/>
          </a:xfrm>
          <a:prstGeom prst="rect">
            <a:avLst/>
          </a:prstGeom>
          <a:solidFill>
            <a:schemeClr val="bg1">
              <a:lumMod val="50000"/>
            </a:schemeClr>
          </a:solidFill>
          <a:ln w="3175">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107944" tIns="53972" rIns="107944" bIns="53972" anchor="ctr">
            <a:noAutofit/>
          </a:bodyPr>
          <a:lstStyle/>
          <a:p>
            <a:pPr algn="ctr" defTabSz="913943">
              <a:buClrTx/>
            </a:pPr>
            <a:r>
              <a:rPr lang="zh-TW" altLang="en-US" sz="1200" kern="1200" dirty="0">
                <a:solidFill>
                  <a:srgbClr val="FFFFFF"/>
                </a:solidFill>
                <a:latin typeface="Microsoft JhengHei" panose="020B0604030504040204" pitchFamily="34" charset="-120"/>
                <a:ea typeface="Microsoft JhengHei" panose="020B0604030504040204" pitchFamily="34" charset="-120"/>
              </a:rPr>
              <a:t>交叉</a:t>
            </a:r>
            <a:endParaRPr lang="en-US" altLang="zh-TW" sz="1200" kern="1200" dirty="0">
              <a:solidFill>
                <a:srgbClr val="FFFFFF"/>
              </a:solidFill>
              <a:latin typeface="Microsoft JhengHei" panose="020B0604030504040204" pitchFamily="34" charset="-120"/>
              <a:ea typeface="Microsoft JhengHei" panose="020B0604030504040204" pitchFamily="34" charset="-120"/>
            </a:endParaRPr>
          </a:p>
          <a:p>
            <a:pPr algn="ctr" defTabSz="913943">
              <a:buClrTx/>
            </a:pPr>
            <a:r>
              <a:rPr lang="zh-CN" altLang="en-US" sz="1200" kern="1200" dirty="0">
                <a:solidFill>
                  <a:srgbClr val="FFFFFF"/>
                </a:solidFill>
                <a:latin typeface="Microsoft JhengHei" panose="020B0604030504040204" pitchFamily="34" charset="-120"/>
                <a:ea typeface="Microsoft JhengHei" panose="020B0604030504040204" pitchFamily="34" charset="-120"/>
              </a:rPr>
              <a:t>分析</a:t>
            </a:r>
            <a:endParaRPr lang="en-US" altLang="zh-TW" sz="1200" kern="1200" dirty="0">
              <a:solidFill>
                <a:srgbClr val="FFFFFF"/>
              </a:solidFill>
              <a:latin typeface="Microsoft JhengHei" panose="020B0604030504040204" pitchFamily="34" charset="-120"/>
              <a:ea typeface="Microsoft JhengHei" panose="020B0604030504040204" pitchFamily="34" charset="-120"/>
            </a:endParaRPr>
          </a:p>
        </p:txBody>
      </p:sp>
      <p:sp>
        <p:nvSpPr>
          <p:cNvPr id="37" name="Rectangle 19">
            <a:extLst>
              <a:ext uri="{FF2B5EF4-FFF2-40B4-BE49-F238E27FC236}">
                <a16:creationId xmlns:a16="http://schemas.microsoft.com/office/drawing/2014/main" id="{2B8C1E42-7483-EA41-A13A-4C0EE798E96F}"/>
              </a:ext>
            </a:extLst>
          </p:cNvPr>
          <p:cNvSpPr>
            <a:spLocks noChangeArrowheads="1"/>
          </p:cNvSpPr>
          <p:nvPr/>
        </p:nvSpPr>
        <p:spPr bwMode="blackWhite">
          <a:xfrm>
            <a:off x="4376961" y="2634792"/>
            <a:ext cx="781508" cy="349281"/>
          </a:xfrm>
          <a:prstGeom prst="rect">
            <a:avLst/>
          </a:prstGeom>
          <a:solidFill>
            <a:schemeClr val="accent4">
              <a:lumMod val="75000"/>
            </a:schemeClr>
          </a:solidFill>
          <a:ln w="19050">
            <a:noFill/>
          </a:ln>
          <a:effectLst>
            <a:outerShdw blurRad="50800" dist="38100" dir="2700000" algn="tl" rotWithShape="0">
              <a:prstClr val="black">
                <a:alpha val="40000"/>
              </a:prstClr>
            </a:outerShdw>
          </a:effectLst>
        </p:spPr>
        <p:txBody>
          <a:bodyPr wrap="square" lIns="107944" tIns="53972" rIns="107944" bIns="53972" numCol="1" spcCol="72000" rtlCol="0" anchor="ctr">
            <a:noAutofit/>
          </a:bodyPr>
          <a:lstStyle/>
          <a:p>
            <a:pPr lvl="0" algn="ctr">
              <a:lnSpc>
                <a:spcPct val="110000"/>
              </a:lnSpc>
              <a:spcBef>
                <a:spcPct val="0"/>
              </a:spcBef>
              <a:buClrTx/>
              <a:defRPr/>
            </a:pPr>
            <a:r>
              <a:rPr lang="zh-TW"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存貨</a:t>
            </a:r>
            <a:endParaRPr lang="en-US" altLang="zh-TW"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a:p>
            <a:pPr lvl="0" algn="ctr">
              <a:lnSpc>
                <a:spcPct val="110000"/>
              </a:lnSpc>
              <a:spcBef>
                <a:spcPct val="0"/>
              </a:spcBef>
              <a:buClrTx/>
              <a:defRPr/>
            </a:pPr>
            <a:r>
              <a:rPr lang="zh-TW"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分析</a:t>
            </a:r>
            <a:endParaRPr lang="en-US" altLang="zh-TW"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p:txBody>
      </p:sp>
      <p:sp>
        <p:nvSpPr>
          <p:cNvPr id="38" name="Rectangle 19">
            <a:extLst>
              <a:ext uri="{FF2B5EF4-FFF2-40B4-BE49-F238E27FC236}">
                <a16:creationId xmlns:a16="http://schemas.microsoft.com/office/drawing/2014/main" id="{4EE87B81-5C8D-CF42-8D3B-930A72047B32}"/>
              </a:ext>
            </a:extLst>
          </p:cNvPr>
          <p:cNvSpPr>
            <a:spLocks noChangeArrowheads="1"/>
          </p:cNvSpPr>
          <p:nvPr/>
        </p:nvSpPr>
        <p:spPr bwMode="blackWhite">
          <a:xfrm>
            <a:off x="2791291" y="2117569"/>
            <a:ext cx="781508" cy="349281"/>
          </a:xfrm>
          <a:prstGeom prst="rect">
            <a:avLst/>
          </a:prstGeom>
          <a:solidFill>
            <a:schemeClr val="accent4">
              <a:lumMod val="75000"/>
            </a:schemeClr>
          </a:solidFill>
          <a:ln w="19050">
            <a:noFill/>
          </a:ln>
          <a:effectLst>
            <a:outerShdw blurRad="50800" dist="38100" dir="2700000" algn="tl" rotWithShape="0">
              <a:prstClr val="black">
                <a:alpha val="40000"/>
              </a:prstClr>
            </a:outerShdw>
          </a:effectLst>
        </p:spPr>
        <p:txBody>
          <a:bodyPr wrap="square" lIns="107944" tIns="53972" rIns="107944" bIns="53972" numCol="1" spcCol="72000" rtlCol="0" anchor="ctr">
            <a:noAutofit/>
          </a:bodyPr>
          <a:lstStyle/>
          <a:p>
            <a:pPr lvl="0" algn="ctr">
              <a:lnSpc>
                <a:spcPct val="110000"/>
              </a:lnSpc>
              <a:spcBef>
                <a:spcPct val="0"/>
              </a:spcBef>
              <a:buClrTx/>
              <a:defRPr/>
            </a:pPr>
            <a:r>
              <a:rPr lang="zh-TW" altLang="en-US"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能源</a:t>
            </a:r>
            <a:endParaRPr lang="en-US" altLang="zh-TW" sz="1200" kern="120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a:p>
            <a:pPr lvl="0" algn="ctr">
              <a:lnSpc>
                <a:spcPct val="110000"/>
              </a:lnSpc>
              <a:spcBef>
                <a:spcPct val="0"/>
              </a:spcBef>
              <a:buClrTx/>
              <a:defRPr/>
            </a:pPr>
            <a:r>
              <a:rPr lang="zh-TW" altLang="en-US" sz="1200" kern="120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rPr>
              <a:t>效率</a:t>
            </a:r>
            <a:endParaRPr lang="en-US" altLang="zh-TW" sz="1200" kern="1200" dirty="0">
              <a:solidFill>
                <a:srgbClr val="FFFFFF"/>
              </a:solidFill>
              <a:latin typeface="Microsoft JhengHei" panose="020B0604030504040204" pitchFamily="34" charset="-120"/>
              <a:ea typeface="Microsoft JhengHei" panose="020B0604030504040204" pitchFamily="34" charset="-120"/>
              <a:cs typeface="Segoe UI" panose="020B0502040204020203" pitchFamily="34" charset="0"/>
            </a:endParaRPr>
          </a:p>
        </p:txBody>
      </p:sp>
      <p:sp>
        <p:nvSpPr>
          <p:cNvPr id="39" name="矩形 38">
            <a:extLst>
              <a:ext uri="{FF2B5EF4-FFF2-40B4-BE49-F238E27FC236}">
                <a16:creationId xmlns:a16="http://schemas.microsoft.com/office/drawing/2014/main" id="{17F7A89A-BE54-0F4C-A028-B84FA07180D9}"/>
              </a:ext>
            </a:extLst>
          </p:cNvPr>
          <p:cNvSpPr>
            <a:spLocks noChangeAspect="1"/>
          </p:cNvSpPr>
          <p:nvPr/>
        </p:nvSpPr>
        <p:spPr>
          <a:xfrm>
            <a:off x="2803603" y="4457448"/>
            <a:ext cx="847682" cy="447734"/>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b="1" dirty="0">
                <a:solidFill>
                  <a:schemeClr val="bg1"/>
                </a:solidFill>
                <a:latin typeface="Microsoft JhengHei" panose="020B0604030504040204" pitchFamily="34" charset="-120"/>
                <a:ea typeface="Microsoft JhengHei" panose="020B0604030504040204" pitchFamily="34" charset="-120"/>
              </a:rPr>
              <a:t>SMB</a:t>
            </a:r>
            <a:endParaRPr kumimoji="1" lang="zh-TW" altLang="en-US" sz="1200" b="1" dirty="0">
              <a:solidFill>
                <a:schemeClr val="bg1"/>
              </a:solidFill>
              <a:latin typeface="Microsoft JhengHei" panose="020B0604030504040204" pitchFamily="34" charset="-120"/>
              <a:ea typeface="Microsoft JhengHei" panose="020B0604030504040204" pitchFamily="34" charset="-120"/>
            </a:endParaRPr>
          </a:p>
        </p:txBody>
      </p:sp>
      <p:sp>
        <p:nvSpPr>
          <p:cNvPr id="40" name="矩形 39">
            <a:extLst>
              <a:ext uri="{FF2B5EF4-FFF2-40B4-BE49-F238E27FC236}">
                <a16:creationId xmlns:a16="http://schemas.microsoft.com/office/drawing/2014/main" id="{17F7A89A-BE54-0F4C-A028-B84FA07180D9}"/>
              </a:ext>
            </a:extLst>
          </p:cNvPr>
          <p:cNvSpPr>
            <a:spLocks noChangeAspect="1"/>
          </p:cNvSpPr>
          <p:nvPr/>
        </p:nvSpPr>
        <p:spPr>
          <a:xfrm>
            <a:off x="4147201" y="4462038"/>
            <a:ext cx="806216" cy="450344"/>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b="1" dirty="0">
                <a:solidFill>
                  <a:schemeClr val="bg1"/>
                </a:solidFill>
                <a:latin typeface="Microsoft JhengHei" panose="020B0604030504040204" pitchFamily="34" charset="-120"/>
                <a:ea typeface="Microsoft JhengHei" panose="020B0604030504040204" pitchFamily="34" charset="-120"/>
              </a:rPr>
              <a:t>HMI</a:t>
            </a:r>
            <a:endParaRPr kumimoji="1" lang="zh-TW" altLang="en-US" sz="1200" b="1" dirty="0">
              <a:solidFill>
                <a:schemeClr val="bg1"/>
              </a:solidFill>
              <a:latin typeface="Microsoft JhengHei" panose="020B0604030504040204" pitchFamily="34" charset="-120"/>
              <a:ea typeface="Microsoft JhengHei" panose="020B0604030504040204" pitchFamily="34" charset="-120"/>
            </a:endParaRPr>
          </a:p>
        </p:txBody>
      </p:sp>
      <p:sp>
        <p:nvSpPr>
          <p:cNvPr id="41" name="矩形 40">
            <a:extLst>
              <a:ext uri="{FF2B5EF4-FFF2-40B4-BE49-F238E27FC236}">
                <a16:creationId xmlns:a16="http://schemas.microsoft.com/office/drawing/2014/main" id="{17F7A89A-BE54-0F4C-A028-B84FA07180D9}"/>
              </a:ext>
            </a:extLst>
          </p:cNvPr>
          <p:cNvSpPr>
            <a:spLocks noChangeAspect="1"/>
          </p:cNvSpPr>
          <p:nvPr/>
        </p:nvSpPr>
        <p:spPr>
          <a:xfrm>
            <a:off x="5445127" y="4482392"/>
            <a:ext cx="830267" cy="437189"/>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b="1" dirty="0">
                <a:solidFill>
                  <a:schemeClr val="bg1"/>
                </a:solidFill>
                <a:latin typeface="Microsoft JhengHei" panose="020B0604030504040204" pitchFamily="34" charset="-120"/>
                <a:ea typeface="Microsoft JhengHei" panose="020B0604030504040204" pitchFamily="34" charset="-120"/>
              </a:rPr>
              <a:t>CNC</a:t>
            </a:r>
            <a:endParaRPr kumimoji="1" lang="zh-TW" altLang="en-US" sz="1200" b="1" dirty="0">
              <a:solidFill>
                <a:schemeClr val="bg1"/>
              </a:solidFill>
              <a:latin typeface="Microsoft JhengHei" panose="020B0604030504040204" pitchFamily="34" charset="-120"/>
              <a:ea typeface="Microsoft JhengHei" panose="020B0604030504040204" pitchFamily="34" charset="-120"/>
            </a:endParaRPr>
          </a:p>
        </p:txBody>
      </p:sp>
      <p:sp>
        <p:nvSpPr>
          <p:cNvPr id="42" name="矩形 41">
            <a:extLst>
              <a:ext uri="{FF2B5EF4-FFF2-40B4-BE49-F238E27FC236}">
                <a16:creationId xmlns:a16="http://schemas.microsoft.com/office/drawing/2014/main" id="{17F7A89A-BE54-0F4C-A028-B84FA07180D9}"/>
              </a:ext>
            </a:extLst>
          </p:cNvPr>
          <p:cNvSpPr>
            <a:spLocks noChangeAspect="1"/>
          </p:cNvSpPr>
          <p:nvPr/>
        </p:nvSpPr>
        <p:spPr>
          <a:xfrm>
            <a:off x="8091801" y="3917773"/>
            <a:ext cx="803546" cy="44344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200" b="1" dirty="0">
                <a:solidFill>
                  <a:schemeClr val="bg1"/>
                </a:solidFill>
                <a:latin typeface="Microsoft JhengHei" panose="020B0604030504040204" pitchFamily="34" charset="-120"/>
                <a:ea typeface="Microsoft JhengHei" panose="020B0604030504040204" pitchFamily="34" charset="-120"/>
              </a:rPr>
              <a:t>感測器</a:t>
            </a:r>
          </a:p>
        </p:txBody>
      </p:sp>
      <p:sp>
        <p:nvSpPr>
          <p:cNvPr id="43" name="矩形 42">
            <a:extLst>
              <a:ext uri="{FF2B5EF4-FFF2-40B4-BE49-F238E27FC236}">
                <a16:creationId xmlns:a16="http://schemas.microsoft.com/office/drawing/2014/main" id="{17F7A89A-BE54-0F4C-A028-B84FA07180D9}"/>
              </a:ext>
            </a:extLst>
          </p:cNvPr>
          <p:cNvSpPr>
            <a:spLocks noChangeAspect="1"/>
          </p:cNvSpPr>
          <p:nvPr/>
        </p:nvSpPr>
        <p:spPr>
          <a:xfrm>
            <a:off x="8091801" y="4472602"/>
            <a:ext cx="803546" cy="439779"/>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b="1" dirty="0">
                <a:solidFill>
                  <a:schemeClr val="bg1"/>
                </a:solidFill>
                <a:latin typeface="Microsoft JhengHei" panose="020B0604030504040204" pitchFamily="34" charset="-120"/>
                <a:ea typeface="Microsoft JhengHei" panose="020B0604030504040204" pitchFamily="34" charset="-120"/>
              </a:rPr>
              <a:t>AOI</a:t>
            </a:r>
            <a:endParaRPr kumimoji="1" lang="zh-TW" altLang="en-US" sz="1200" b="1" dirty="0">
              <a:solidFill>
                <a:schemeClr val="bg1"/>
              </a:solidFill>
              <a:latin typeface="Microsoft JhengHei" panose="020B0604030504040204" pitchFamily="34" charset="-120"/>
              <a:ea typeface="Microsoft JhengHei" panose="020B0604030504040204" pitchFamily="34" charset="-120"/>
            </a:endParaRPr>
          </a:p>
        </p:txBody>
      </p:sp>
      <p:sp>
        <p:nvSpPr>
          <p:cNvPr id="44" name="Rectangle: Rounded Corners 82">
            <a:extLst>
              <a:ext uri="{FF2B5EF4-FFF2-40B4-BE49-F238E27FC236}">
                <a16:creationId xmlns:a16="http://schemas.microsoft.com/office/drawing/2014/main" id="{FDFA092E-08DC-304F-921A-91F3C2805D1D}"/>
              </a:ext>
            </a:extLst>
          </p:cNvPr>
          <p:cNvSpPr/>
          <p:nvPr/>
        </p:nvSpPr>
        <p:spPr>
          <a:xfrm>
            <a:off x="60637" y="1155684"/>
            <a:ext cx="1422381" cy="397411"/>
          </a:xfrm>
          <a:prstGeom prst="roundRect">
            <a:avLst>
              <a:gd name="adj" fmla="val 4670"/>
            </a:avLst>
          </a:prstGeom>
          <a:noFill/>
          <a:ln>
            <a:solidFill>
              <a:schemeClr val="tx1"/>
            </a:solidFill>
            <a:prstDash val="dash"/>
          </a:ln>
        </p:spPr>
        <p:style>
          <a:lnRef idx="0">
            <a:schemeClr val="accent1"/>
          </a:lnRef>
          <a:fillRef idx="1">
            <a:schemeClr val="accent1"/>
          </a:fillRef>
          <a:effectRef idx="0">
            <a:schemeClr val="dk1"/>
          </a:effectRef>
          <a:fontRef idx="minor">
            <a:schemeClr val="lt1"/>
          </a:fontRef>
        </p:style>
        <p:txBody>
          <a:bodyPr rtlCol="0" anchor="t"/>
          <a:lstStyle/>
          <a:p>
            <a:pPr algn="ctr">
              <a:lnSpc>
                <a:spcPct val="100000"/>
              </a:lnSpc>
            </a:pPr>
            <a:endParaRPr lang="en-GB" sz="1200" b="1" dirty="0">
              <a:solidFill>
                <a:srgbClr val="DB536A"/>
              </a:solidFill>
              <a:latin typeface="Microsoft JhengHei" panose="020B0604030504040204" pitchFamily="34" charset="-120"/>
              <a:ea typeface="Microsoft JhengHei" panose="020B0604030504040204" pitchFamily="34" charset="-120"/>
            </a:endParaRPr>
          </a:p>
        </p:txBody>
      </p:sp>
      <p:sp>
        <p:nvSpPr>
          <p:cNvPr id="45" name="Rectangle: Rounded Corners 82">
            <a:extLst>
              <a:ext uri="{FF2B5EF4-FFF2-40B4-BE49-F238E27FC236}">
                <a16:creationId xmlns:a16="http://schemas.microsoft.com/office/drawing/2014/main" id="{FDFA092E-08DC-304F-921A-91F3C2805D1D}"/>
              </a:ext>
            </a:extLst>
          </p:cNvPr>
          <p:cNvSpPr/>
          <p:nvPr/>
        </p:nvSpPr>
        <p:spPr>
          <a:xfrm>
            <a:off x="60637" y="1952851"/>
            <a:ext cx="1422382" cy="956750"/>
          </a:xfrm>
          <a:prstGeom prst="roundRect">
            <a:avLst>
              <a:gd name="adj" fmla="val 4670"/>
            </a:avLst>
          </a:prstGeom>
          <a:noFill/>
          <a:ln>
            <a:solidFill>
              <a:schemeClr val="tx1"/>
            </a:solidFill>
            <a:prstDash val="dash"/>
          </a:ln>
        </p:spPr>
        <p:style>
          <a:lnRef idx="0">
            <a:schemeClr val="accent1"/>
          </a:lnRef>
          <a:fillRef idx="1">
            <a:schemeClr val="accent1"/>
          </a:fillRef>
          <a:effectRef idx="0">
            <a:schemeClr val="dk1"/>
          </a:effectRef>
          <a:fontRef idx="minor">
            <a:schemeClr val="lt1"/>
          </a:fontRef>
        </p:style>
        <p:txBody>
          <a:bodyPr rtlCol="0" anchor="t"/>
          <a:lstStyle/>
          <a:p>
            <a:pPr algn="ctr">
              <a:lnSpc>
                <a:spcPct val="100000"/>
              </a:lnSpc>
            </a:pPr>
            <a:endParaRPr lang="en-GB" sz="1200" b="1" dirty="0">
              <a:solidFill>
                <a:srgbClr val="DB536A"/>
              </a:solidFill>
              <a:latin typeface="Microsoft JhengHei" panose="020B0604030504040204" pitchFamily="34" charset="-120"/>
              <a:ea typeface="Microsoft JhengHei" panose="020B0604030504040204" pitchFamily="34" charset="-120"/>
            </a:endParaRPr>
          </a:p>
        </p:txBody>
      </p:sp>
      <p:sp>
        <p:nvSpPr>
          <p:cNvPr id="46" name="Rectangle: Rounded Corners 82">
            <a:extLst>
              <a:ext uri="{FF2B5EF4-FFF2-40B4-BE49-F238E27FC236}">
                <a16:creationId xmlns:a16="http://schemas.microsoft.com/office/drawing/2014/main" id="{99258CA6-003C-3C49-BEA3-4609EF06101C}"/>
              </a:ext>
            </a:extLst>
          </p:cNvPr>
          <p:cNvSpPr/>
          <p:nvPr/>
        </p:nvSpPr>
        <p:spPr>
          <a:xfrm>
            <a:off x="58113" y="4301279"/>
            <a:ext cx="1379149" cy="296579"/>
          </a:xfrm>
          <a:prstGeom prst="roundRect">
            <a:avLst>
              <a:gd name="adj" fmla="val 4670"/>
            </a:avLst>
          </a:prstGeom>
          <a:noFill/>
          <a:ln>
            <a:solidFill>
              <a:schemeClr val="tx1"/>
            </a:solidFill>
            <a:prstDash val="dash"/>
          </a:ln>
        </p:spPr>
        <p:style>
          <a:lnRef idx="0">
            <a:schemeClr val="accent1"/>
          </a:lnRef>
          <a:fillRef idx="1">
            <a:schemeClr val="accent1"/>
          </a:fillRef>
          <a:effectRef idx="0">
            <a:schemeClr val="dk1"/>
          </a:effectRef>
          <a:fontRef idx="minor">
            <a:schemeClr val="lt1"/>
          </a:fontRef>
        </p:style>
        <p:txBody>
          <a:bodyPr rtlCol="0" anchor="t"/>
          <a:lstStyle/>
          <a:p>
            <a:pPr algn="ctr">
              <a:lnSpc>
                <a:spcPct val="100000"/>
              </a:lnSpc>
            </a:pPr>
            <a:endParaRPr lang="en-GB" sz="1200" b="1" dirty="0">
              <a:solidFill>
                <a:srgbClr val="DB536A"/>
              </a:solidFill>
              <a:latin typeface="Microsoft JhengHei" panose="020B0604030504040204" pitchFamily="34" charset="-120"/>
              <a:ea typeface="Microsoft JhengHei" panose="020B0604030504040204" pitchFamily="34" charset="-120"/>
            </a:endParaRPr>
          </a:p>
        </p:txBody>
      </p:sp>
      <p:sp>
        <p:nvSpPr>
          <p:cNvPr id="47" name="向右箭號 46"/>
          <p:cNvSpPr/>
          <p:nvPr/>
        </p:nvSpPr>
        <p:spPr>
          <a:xfrm>
            <a:off x="1424749" y="4310335"/>
            <a:ext cx="344020" cy="261749"/>
          </a:xfrm>
          <a:prstGeom prst="rightArrow">
            <a:avLst>
              <a:gd name="adj1" fmla="val 33496"/>
              <a:gd name="adj2" fmla="val 47249"/>
            </a:avLst>
          </a:prstGeom>
          <a:solidFill>
            <a:schemeClr val="bg2">
              <a:lumMod val="25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lang="zh-TW" altLang="en-US" sz="4400" b="1" dirty="0">
              <a:solidFill>
                <a:schemeClr val="tx1"/>
              </a:solidFill>
              <a:latin typeface="Microsoft JhengHei" charset="-120"/>
              <a:ea typeface="Microsoft JhengHei" charset="-120"/>
              <a:cs typeface="Microsoft JhengHei" charset="-120"/>
            </a:endParaRPr>
          </a:p>
        </p:txBody>
      </p:sp>
      <p:sp>
        <p:nvSpPr>
          <p:cNvPr id="48" name="向右箭號 47"/>
          <p:cNvSpPr/>
          <p:nvPr/>
        </p:nvSpPr>
        <p:spPr>
          <a:xfrm>
            <a:off x="1437850" y="2313043"/>
            <a:ext cx="344020" cy="261749"/>
          </a:xfrm>
          <a:prstGeom prst="rightArrow">
            <a:avLst>
              <a:gd name="adj1" fmla="val 33496"/>
              <a:gd name="adj2" fmla="val 41748"/>
            </a:avLst>
          </a:prstGeom>
          <a:solidFill>
            <a:schemeClr val="bg2">
              <a:lumMod val="25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lang="zh-TW" altLang="en-US" sz="4400" b="1" dirty="0">
              <a:solidFill>
                <a:schemeClr val="tx1"/>
              </a:solidFill>
              <a:latin typeface="Microsoft JhengHei" charset="-120"/>
              <a:ea typeface="Microsoft JhengHei" charset="-120"/>
              <a:cs typeface="Microsoft JhengHei" charset="-120"/>
            </a:endParaRPr>
          </a:p>
        </p:txBody>
      </p:sp>
      <p:sp>
        <p:nvSpPr>
          <p:cNvPr id="49" name="向右箭號 48"/>
          <p:cNvSpPr/>
          <p:nvPr/>
        </p:nvSpPr>
        <p:spPr>
          <a:xfrm>
            <a:off x="1437262" y="1253217"/>
            <a:ext cx="344020" cy="261749"/>
          </a:xfrm>
          <a:prstGeom prst="rightArrow">
            <a:avLst>
              <a:gd name="adj1" fmla="val 33496"/>
              <a:gd name="adj2" fmla="val 41748"/>
            </a:avLst>
          </a:prstGeom>
          <a:solidFill>
            <a:schemeClr val="bg2">
              <a:lumMod val="25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lang="zh-TW" altLang="en-US" sz="4400" b="1" dirty="0">
              <a:solidFill>
                <a:schemeClr val="tx1"/>
              </a:solidFill>
              <a:latin typeface="Microsoft JhengHei" charset="-120"/>
              <a:ea typeface="Microsoft JhengHei" charset="-120"/>
              <a:cs typeface="Microsoft JhengHei" charset="-120"/>
            </a:endParaRPr>
          </a:p>
        </p:txBody>
      </p:sp>
      <p:sp>
        <p:nvSpPr>
          <p:cNvPr id="50" name="矩形 49">
            <a:extLst>
              <a:ext uri="{FF2B5EF4-FFF2-40B4-BE49-F238E27FC236}">
                <a16:creationId xmlns:a16="http://schemas.microsoft.com/office/drawing/2014/main" id="{17F7A89A-BE54-0F4C-A028-B84FA07180D9}"/>
              </a:ext>
            </a:extLst>
          </p:cNvPr>
          <p:cNvSpPr>
            <a:spLocks noChangeAspect="1"/>
          </p:cNvSpPr>
          <p:nvPr/>
        </p:nvSpPr>
        <p:spPr>
          <a:xfrm>
            <a:off x="4147200" y="3909258"/>
            <a:ext cx="806216" cy="451962"/>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200" b="1" dirty="0">
                <a:solidFill>
                  <a:schemeClr val="bg1"/>
                </a:solidFill>
                <a:latin typeface="Microsoft JhengHei" panose="020B0604030504040204" pitchFamily="34" charset="-120"/>
                <a:ea typeface="Microsoft JhengHei" panose="020B0604030504040204" pitchFamily="34" charset="-120"/>
              </a:rPr>
              <a:t>馬達</a:t>
            </a:r>
          </a:p>
        </p:txBody>
      </p:sp>
      <p:sp>
        <p:nvSpPr>
          <p:cNvPr id="51" name="矩形 50">
            <a:extLst>
              <a:ext uri="{FF2B5EF4-FFF2-40B4-BE49-F238E27FC236}">
                <a16:creationId xmlns:a16="http://schemas.microsoft.com/office/drawing/2014/main" id="{17F7A89A-BE54-0F4C-A028-B84FA07180D9}"/>
              </a:ext>
            </a:extLst>
          </p:cNvPr>
          <p:cNvSpPr>
            <a:spLocks noChangeAspect="1"/>
          </p:cNvSpPr>
          <p:nvPr/>
        </p:nvSpPr>
        <p:spPr>
          <a:xfrm>
            <a:off x="5445127" y="3916457"/>
            <a:ext cx="830267" cy="46511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200" b="1" dirty="0">
                <a:solidFill>
                  <a:schemeClr val="bg1"/>
                </a:solidFill>
                <a:latin typeface="Microsoft JhengHei" panose="020B0604030504040204" pitchFamily="34" charset="-120"/>
                <a:ea typeface="Microsoft JhengHei" panose="020B0604030504040204" pitchFamily="34" charset="-120"/>
              </a:rPr>
              <a:t>量測器</a:t>
            </a:r>
          </a:p>
        </p:txBody>
      </p:sp>
      <p:sp>
        <p:nvSpPr>
          <p:cNvPr id="52" name="矩形 51">
            <a:extLst>
              <a:ext uri="{FF2B5EF4-FFF2-40B4-BE49-F238E27FC236}">
                <a16:creationId xmlns:a16="http://schemas.microsoft.com/office/drawing/2014/main" id="{17F7A89A-BE54-0F4C-A028-B84FA07180D9}"/>
              </a:ext>
            </a:extLst>
          </p:cNvPr>
          <p:cNvSpPr>
            <a:spLocks noChangeAspect="1"/>
          </p:cNvSpPr>
          <p:nvPr/>
        </p:nvSpPr>
        <p:spPr>
          <a:xfrm>
            <a:off x="6777629" y="3915501"/>
            <a:ext cx="827535" cy="463484"/>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200" b="1" dirty="0">
                <a:solidFill>
                  <a:schemeClr val="bg1"/>
                </a:solidFill>
                <a:latin typeface="Microsoft JhengHei" panose="020B0604030504040204" pitchFamily="34" charset="-120"/>
                <a:ea typeface="Microsoft JhengHei" panose="020B0604030504040204" pitchFamily="34" charset="-120"/>
              </a:rPr>
              <a:t>訊號擷取卡</a:t>
            </a:r>
          </a:p>
        </p:txBody>
      </p:sp>
      <p:sp>
        <p:nvSpPr>
          <p:cNvPr id="53" name="矩形 52">
            <a:extLst>
              <a:ext uri="{FF2B5EF4-FFF2-40B4-BE49-F238E27FC236}">
                <a16:creationId xmlns:a16="http://schemas.microsoft.com/office/drawing/2014/main" id="{17F7A89A-BE54-0F4C-A028-B84FA07180D9}"/>
              </a:ext>
            </a:extLst>
          </p:cNvPr>
          <p:cNvSpPr>
            <a:spLocks noChangeAspect="1"/>
          </p:cNvSpPr>
          <p:nvPr/>
        </p:nvSpPr>
        <p:spPr>
          <a:xfrm>
            <a:off x="6777629" y="4479802"/>
            <a:ext cx="827117" cy="439779"/>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200" b="1" dirty="0">
                <a:solidFill>
                  <a:schemeClr val="bg1"/>
                </a:solidFill>
                <a:latin typeface="Microsoft JhengHei" panose="020B0604030504040204" pitchFamily="34" charset="-120"/>
                <a:ea typeface="Microsoft JhengHei" panose="020B0604030504040204" pitchFamily="34" charset="-120"/>
              </a:rPr>
              <a:t>控制器</a:t>
            </a:r>
          </a:p>
        </p:txBody>
      </p:sp>
      <p:sp>
        <p:nvSpPr>
          <p:cNvPr id="54" name="文字方塊 53"/>
          <p:cNvSpPr txBox="1"/>
          <p:nvPr/>
        </p:nvSpPr>
        <p:spPr>
          <a:xfrm>
            <a:off x="61919" y="3525046"/>
            <a:ext cx="1460854" cy="246221"/>
          </a:xfrm>
          <a:prstGeom prst="rect">
            <a:avLst/>
          </a:prstGeom>
          <a:noFill/>
        </p:spPr>
        <p:txBody>
          <a:bodyPr wrap="square" rtlCol="0">
            <a:spAutoFit/>
          </a:bodyPr>
          <a:lstStyle/>
          <a:p>
            <a:r>
              <a:rPr lang="zh-TW" altLang="en-US" sz="1000" b="1" dirty="0">
                <a:latin typeface="微軟正黑體" panose="020B0604030504040204" pitchFamily="34" charset="-120"/>
                <a:ea typeface="微軟正黑體" panose="020B0604030504040204" pitchFamily="34" charset="-120"/>
              </a:rPr>
              <a:t>流程自動化機器人</a:t>
            </a:r>
            <a:r>
              <a:rPr lang="en-US" altLang="zh-TW" sz="1000" b="1" dirty="0">
                <a:latin typeface="微軟正黑體" panose="020B0604030504040204" pitchFamily="34" charset="-120"/>
                <a:ea typeface="微軟正黑體" panose="020B0604030504040204" pitchFamily="34" charset="-120"/>
              </a:rPr>
              <a:t>RPA</a:t>
            </a:r>
          </a:p>
        </p:txBody>
      </p:sp>
      <p:sp>
        <p:nvSpPr>
          <p:cNvPr id="56" name="Rectangle: Rounded Corners 82">
            <a:extLst>
              <a:ext uri="{FF2B5EF4-FFF2-40B4-BE49-F238E27FC236}">
                <a16:creationId xmlns:a16="http://schemas.microsoft.com/office/drawing/2014/main" id="{99258CA6-003C-3C49-BEA3-4609EF06101C}"/>
              </a:ext>
            </a:extLst>
          </p:cNvPr>
          <p:cNvSpPr/>
          <p:nvPr/>
        </p:nvSpPr>
        <p:spPr>
          <a:xfrm>
            <a:off x="60637" y="3295037"/>
            <a:ext cx="1393648" cy="458480"/>
          </a:xfrm>
          <a:prstGeom prst="roundRect">
            <a:avLst>
              <a:gd name="adj" fmla="val 4670"/>
            </a:avLst>
          </a:prstGeom>
          <a:noFill/>
          <a:ln>
            <a:solidFill>
              <a:schemeClr val="tx1"/>
            </a:solidFill>
            <a:prstDash val="dash"/>
          </a:ln>
        </p:spPr>
        <p:style>
          <a:lnRef idx="0">
            <a:schemeClr val="accent1"/>
          </a:lnRef>
          <a:fillRef idx="1">
            <a:schemeClr val="accent1"/>
          </a:fillRef>
          <a:effectRef idx="0">
            <a:schemeClr val="dk1"/>
          </a:effectRef>
          <a:fontRef idx="minor">
            <a:schemeClr val="lt1"/>
          </a:fontRef>
        </p:style>
        <p:txBody>
          <a:bodyPr rtlCol="0" anchor="t"/>
          <a:lstStyle/>
          <a:p>
            <a:pPr algn="ctr">
              <a:lnSpc>
                <a:spcPct val="100000"/>
              </a:lnSpc>
            </a:pPr>
            <a:endParaRPr lang="en-GB" sz="1200" b="1" dirty="0">
              <a:solidFill>
                <a:srgbClr val="DB536A"/>
              </a:solidFill>
              <a:latin typeface="Microsoft JhengHei" panose="020B0604030504040204" pitchFamily="34" charset="-120"/>
              <a:ea typeface="Microsoft JhengHei" panose="020B0604030504040204" pitchFamily="34" charset="-120"/>
            </a:endParaRPr>
          </a:p>
        </p:txBody>
      </p:sp>
      <p:sp>
        <p:nvSpPr>
          <p:cNvPr id="57" name="向右箭號 56"/>
          <p:cNvSpPr/>
          <p:nvPr/>
        </p:nvSpPr>
        <p:spPr>
          <a:xfrm>
            <a:off x="1424749" y="3368915"/>
            <a:ext cx="344020" cy="261749"/>
          </a:xfrm>
          <a:prstGeom prst="rightArrow">
            <a:avLst>
              <a:gd name="adj1" fmla="val 33496"/>
              <a:gd name="adj2" fmla="val 47249"/>
            </a:avLst>
          </a:prstGeom>
          <a:solidFill>
            <a:schemeClr val="bg2">
              <a:lumMod val="25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lang="zh-TW" altLang="en-US" sz="4400" b="1" dirty="0">
              <a:solidFill>
                <a:schemeClr val="tx1"/>
              </a:solidFill>
              <a:latin typeface="Microsoft JhengHei" charset="-120"/>
              <a:ea typeface="Microsoft JhengHei" charset="-120"/>
              <a:cs typeface="Microsoft JhengHei" charset="-120"/>
            </a:endParaRPr>
          </a:p>
        </p:txBody>
      </p:sp>
      <p:sp>
        <p:nvSpPr>
          <p:cNvPr id="60" name="文字方塊 59">
            <a:extLst>
              <a:ext uri="{FF2B5EF4-FFF2-40B4-BE49-F238E27FC236}">
                <a16:creationId xmlns:a16="http://schemas.microsoft.com/office/drawing/2014/main" id="{DB482551-76C5-AC4B-9D9C-B03A77F6AF8F}"/>
              </a:ext>
            </a:extLst>
          </p:cNvPr>
          <p:cNvSpPr txBox="1"/>
          <p:nvPr/>
        </p:nvSpPr>
        <p:spPr>
          <a:xfrm>
            <a:off x="26811" y="1236783"/>
            <a:ext cx="1456207" cy="246221"/>
          </a:xfrm>
          <a:prstGeom prst="rect">
            <a:avLst/>
          </a:prstGeom>
          <a:noFill/>
        </p:spPr>
        <p:txBody>
          <a:bodyPr wrap="square" rtlCol="0">
            <a:spAutoFit/>
          </a:bodyPr>
          <a:lstStyle/>
          <a:p>
            <a:r>
              <a:rPr kumimoji="1" lang="zh-TW" altLang="en-US" sz="1000" b="1" dirty="0">
                <a:latin typeface="Microsoft JhengHei" panose="020B0604030504040204" pitchFamily="34" charset="-120"/>
                <a:ea typeface="Microsoft JhengHei" panose="020B0604030504040204" pitchFamily="34" charset="-120"/>
              </a:rPr>
              <a:t>企業數據決策</a:t>
            </a:r>
            <a:r>
              <a:rPr kumimoji="1" lang="en-US" altLang="zh-TW" sz="1000" b="1" dirty="0">
                <a:latin typeface="Microsoft JhengHei" panose="020B0604030504040204" pitchFamily="34" charset="-120"/>
                <a:ea typeface="Microsoft JhengHei" panose="020B0604030504040204" pitchFamily="34" charset="-120"/>
              </a:rPr>
              <a:t>BI</a:t>
            </a:r>
          </a:p>
        </p:txBody>
      </p:sp>
      <p:sp>
        <p:nvSpPr>
          <p:cNvPr id="61" name="文字方塊 60">
            <a:extLst>
              <a:ext uri="{FF2B5EF4-FFF2-40B4-BE49-F238E27FC236}">
                <a16:creationId xmlns:a16="http://schemas.microsoft.com/office/drawing/2014/main" id="{873AC28A-E134-8240-A891-9D7B84C5AAE9}"/>
              </a:ext>
            </a:extLst>
          </p:cNvPr>
          <p:cNvSpPr txBox="1"/>
          <p:nvPr/>
        </p:nvSpPr>
        <p:spPr>
          <a:xfrm>
            <a:off x="47923" y="2636966"/>
            <a:ext cx="1165370" cy="246221"/>
          </a:xfrm>
          <a:prstGeom prst="rect">
            <a:avLst/>
          </a:prstGeom>
          <a:noFill/>
        </p:spPr>
        <p:txBody>
          <a:bodyPr wrap="square" rtlCol="0">
            <a:spAutoFit/>
          </a:bodyPr>
          <a:lstStyle/>
          <a:p>
            <a:r>
              <a:rPr kumimoji="1" lang="zh-TW" altLang="en-US" sz="1000" b="1" dirty="0">
                <a:solidFill>
                  <a:srgbClr val="FF0000"/>
                </a:solidFill>
                <a:latin typeface="Microsoft JhengHei" panose="020B0604030504040204" pitchFamily="34" charset="-120"/>
                <a:ea typeface="Microsoft JhengHei" panose="020B0604030504040204" pitchFamily="34" charset="-120"/>
              </a:rPr>
              <a:t>製造</a:t>
            </a:r>
            <a:r>
              <a:rPr kumimoji="1" lang="zh-CN" altLang="en-US" sz="1000" b="1" dirty="0">
                <a:solidFill>
                  <a:srgbClr val="FF0000"/>
                </a:solidFill>
                <a:latin typeface="Microsoft JhengHei" panose="020B0604030504040204" pitchFamily="34" charset="-120"/>
                <a:ea typeface="Microsoft JhengHei" panose="020B0604030504040204" pitchFamily="34" charset="-120"/>
              </a:rPr>
              <a:t>管理</a:t>
            </a:r>
            <a:r>
              <a:rPr kumimoji="1" lang="en-US" altLang="zh-TW" sz="1000" b="1" dirty="0">
                <a:solidFill>
                  <a:srgbClr val="FF0000"/>
                </a:solidFill>
                <a:latin typeface="Microsoft JhengHei" panose="020B0604030504040204" pitchFamily="34" charset="-120"/>
                <a:ea typeface="Microsoft JhengHei" panose="020B0604030504040204" pitchFamily="34" charset="-120"/>
              </a:rPr>
              <a:t>MES</a:t>
            </a:r>
          </a:p>
        </p:txBody>
      </p:sp>
      <p:sp>
        <p:nvSpPr>
          <p:cNvPr id="63" name="矩形 62"/>
          <p:cNvSpPr/>
          <p:nvPr/>
        </p:nvSpPr>
        <p:spPr>
          <a:xfrm>
            <a:off x="41001" y="2232032"/>
            <a:ext cx="1346046" cy="246221"/>
          </a:xfrm>
          <a:prstGeom prst="rect">
            <a:avLst/>
          </a:prstGeom>
        </p:spPr>
        <p:txBody>
          <a:bodyPr wrap="square">
            <a:spAutoFit/>
          </a:bodyPr>
          <a:lstStyle/>
          <a:p>
            <a:r>
              <a:rPr lang="zh-TW" altLang="en-US" sz="1000" b="1" dirty="0">
                <a:latin typeface="微軟正黑體" panose="020B0604030504040204" pitchFamily="34" charset="-120"/>
                <a:ea typeface="微軟正黑體" panose="020B0604030504040204" pitchFamily="34" charset="-120"/>
              </a:rPr>
              <a:t>倉儲管理</a:t>
            </a:r>
            <a:r>
              <a:rPr lang="en-US" altLang="zh-TW" sz="1000" b="1" dirty="0">
                <a:latin typeface="微軟正黑體" panose="020B0604030504040204" pitchFamily="34" charset="-120"/>
                <a:ea typeface="微軟正黑體" panose="020B0604030504040204" pitchFamily="34" charset="-120"/>
              </a:rPr>
              <a:t>WMS</a:t>
            </a:r>
          </a:p>
        </p:txBody>
      </p:sp>
      <p:sp>
        <p:nvSpPr>
          <p:cNvPr id="65" name="文字方塊 64">
            <a:extLst>
              <a:ext uri="{FF2B5EF4-FFF2-40B4-BE49-F238E27FC236}">
                <a16:creationId xmlns:a16="http://schemas.microsoft.com/office/drawing/2014/main" id="{DB482551-76C5-AC4B-9D9C-B03A77F6AF8F}"/>
              </a:ext>
            </a:extLst>
          </p:cNvPr>
          <p:cNvSpPr txBox="1"/>
          <p:nvPr/>
        </p:nvSpPr>
        <p:spPr>
          <a:xfrm>
            <a:off x="41001" y="2433222"/>
            <a:ext cx="1257185" cy="246221"/>
          </a:xfrm>
          <a:prstGeom prst="rect">
            <a:avLst/>
          </a:prstGeom>
          <a:noFill/>
        </p:spPr>
        <p:txBody>
          <a:bodyPr wrap="square" rtlCol="0">
            <a:spAutoFit/>
          </a:bodyPr>
          <a:lstStyle/>
          <a:p>
            <a:r>
              <a:rPr kumimoji="1" lang="zh-CN" altLang="en-US" sz="1000" b="1" dirty="0">
                <a:latin typeface="Microsoft JhengHei" panose="020B0604030504040204" pitchFamily="34" charset="-120"/>
                <a:ea typeface="Microsoft JhengHei" panose="020B0604030504040204" pitchFamily="34" charset="-120"/>
              </a:rPr>
              <a:t>生管</a:t>
            </a:r>
            <a:r>
              <a:rPr kumimoji="1" lang="zh-TW" altLang="en-US" sz="1000" b="1" dirty="0">
                <a:latin typeface="Microsoft JhengHei" panose="020B0604030504040204" pitchFamily="34" charset="-120"/>
                <a:ea typeface="Microsoft JhengHei" panose="020B0604030504040204" pitchFamily="34" charset="-120"/>
              </a:rPr>
              <a:t>助理</a:t>
            </a:r>
            <a:r>
              <a:rPr kumimoji="1" lang="en-US" altLang="zh-TW" sz="1000" b="1" dirty="0">
                <a:latin typeface="Microsoft JhengHei" panose="020B0604030504040204" pitchFamily="34" charset="-120"/>
                <a:ea typeface="Microsoft JhengHei" panose="020B0604030504040204" pitchFamily="34" charset="-120"/>
              </a:rPr>
              <a:t>PSRA</a:t>
            </a:r>
            <a:endParaRPr kumimoji="1" lang="zh-TW" altLang="en-US" sz="1000" b="1" dirty="0">
              <a:latin typeface="Microsoft JhengHei" panose="020B0604030504040204" pitchFamily="34" charset="-120"/>
              <a:ea typeface="Microsoft JhengHei" panose="020B0604030504040204" pitchFamily="34" charset="-120"/>
            </a:endParaRPr>
          </a:p>
        </p:txBody>
      </p:sp>
      <p:sp>
        <p:nvSpPr>
          <p:cNvPr id="66" name="矩形 65"/>
          <p:cNvSpPr/>
          <p:nvPr/>
        </p:nvSpPr>
        <p:spPr>
          <a:xfrm>
            <a:off x="39220" y="2015025"/>
            <a:ext cx="1584066" cy="246221"/>
          </a:xfrm>
          <a:prstGeom prst="rect">
            <a:avLst/>
          </a:prstGeom>
        </p:spPr>
        <p:txBody>
          <a:bodyPr wrap="square">
            <a:spAutoFit/>
          </a:bodyPr>
          <a:lstStyle/>
          <a:p>
            <a:r>
              <a:rPr lang="zh-TW" altLang="en-US" sz="1000" b="1" dirty="0">
                <a:latin typeface="微軟正黑體" panose="020B0604030504040204" pitchFamily="34" charset="-120"/>
                <a:ea typeface="微軟正黑體" panose="020B0604030504040204" pitchFamily="34" charset="-120"/>
              </a:rPr>
              <a:t>供應商管理 </a:t>
            </a:r>
            <a:r>
              <a:rPr lang="en-US" altLang="zh-TW" sz="1000" b="1" dirty="0">
                <a:latin typeface="微軟正黑體" panose="020B0604030504040204" pitchFamily="34" charset="-120"/>
                <a:ea typeface="微軟正黑體" panose="020B0604030504040204" pitchFamily="34" charset="-120"/>
              </a:rPr>
              <a:t>B2B</a:t>
            </a:r>
          </a:p>
        </p:txBody>
      </p:sp>
    </p:spTree>
    <p:extLst>
      <p:ext uri="{BB962C8B-B14F-4D97-AF65-F5344CB8AC3E}">
        <p14:creationId xmlns:p14="http://schemas.microsoft.com/office/powerpoint/2010/main" val="2322503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20</a:t>
            </a:fld>
            <a:endParaRPr lang="uk-UA"/>
          </a:p>
        </p:txBody>
      </p:sp>
      <p:sp>
        <p:nvSpPr>
          <p:cNvPr id="5" name="矩形 4"/>
          <p:cNvSpPr/>
          <p:nvPr/>
        </p:nvSpPr>
        <p:spPr>
          <a:xfrm>
            <a:off x="82234" y="132663"/>
            <a:ext cx="2480280" cy="461665"/>
          </a:xfrm>
          <a:prstGeom prst="rect">
            <a:avLst/>
          </a:prstGeom>
        </p:spPr>
        <p:txBody>
          <a:bodyPr wrap="square">
            <a:spAutoFit/>
          </a:bodyPr>
          <a:lstStyle/>
          <a:p>
            <a:r>
              <a:rPr lang="zh-TW" altLang="en-US" sz="2400" b="1" dirty="0">
                <a:latin typeface="微軟正黑體" panose="020B0604030504040204" pitchFamily="34" charset="-120"/>
                <a:ea typeface="微軟正黑體" panose="020B0604030504040204" pitchFamily="34" charset="-120"/>
              </a:rPr>
              <a:t>設備監控及警示</a:t>
            </a:r>
          </a:p>
        </p:txBody>
      </p:sp>
      <p:sp>
        <p:nvSpPr>
          <p:cNvPr id="7" name="矩形 6">
            <a:extLst>
              <a:ext uri="{FF2B5EF4-FFF2-40B4-BE49-F238E27FC236}">
                <a16:creationId xmlns:a16="http://schemas.microsoft.com/office/drawing/2014/main" id="{D79DA420-71DA-A794-15DB-0013583709EB}"/>
              </a:ext>
            </a:extLst>
          </p:cNvPr>
          <p:cNvSpPr/>
          <p:nvPr/>
        </p:nvSpPr>
        <p:spPr>
          <a:xfrm>
            <a:off x="4748492" y="2536512"/>
            <a:ext cx="4063401" cy="1799769"/>
          </a:xfrm>
          <a:prstGeom prst="rect">
            <a:avLst/>
          </a:prstGeom>
          <a:blipFill dpi="0" rotWithShape="1">
            <a:blip r:embed="rId2"/>
            <a:srcRect/>
            <a:stretch>
              <a:fillRect l="-1019" r="-307"/>
            </a:stretch>
          </a:blipFill>
          <a:ln w="12700" cmpd="sng">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9" name="矩形 8">
            <a:extLst>
              <a:ext uri="{FF2B5EF4-FFF2-40B4-BE49-F238E27FC236}">
                <a16:creationId xmlns:a16="http://schemas.microsoft.com/office/drawing/2014/main" id="{9EDC833C-67AA-2D52-04CA-8CF0372287C7}"/>
              </a:ext>
            </a:extLst>
          </p:cNvPr>
          <p:cNvSpPr/>
          <p:nvPr/>
        </p:nvSpPr>
        <p:spPr>
          <a:xfrm>
            <a:off x="277592" y="2536512"/>
            <a:ext cx="4099767" cy="1799769"/>
          </a:xfrm>
          <a:prstGeom prst="rect">
            <a:avLst/>
          </a:prstGeom>
          <a:blipFill dpi="0" rotWithShape="0">
            <a:blip r:embed="rId3"/>
            <a:srcRect/>
            <a:stretch>
              <a:fillRect l="-2424"/>
            </a:stretch>
          </a:blipFill>
          <a:ln w="9525" cmpd="sng">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pic>
        <p:nvPicPr>
          <p:cNvPr id="11" name="圖片 10" descr="螢幕快照 2022-04-15 下午5.38.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490" y="764948"/>
            <a:ext cx="4063402" cy="1799769"/>
          </a:xfrm>
          <a:prstGeom prst="rect">
            <a:avLst/>
          </a:prstGeom>
        </p:spPr>
      </p:pic>
      <p:pic>
        <p:nvPicPr>
          <p:cNvPr id="12" name="圖片 11" descr="螢幕快照 2022-04-15 下午5.31.5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927" y="764948"/>
            <a:ext cx="4099767" cy="1799769"/>
          </a:xfrm>
          <a:prstGeom prst="rect">
            <a:avLst/>
          </a:prstGeom>
        </p:spPr>
      </p:pic>
      <p:cxnSp>
        <p:nvCxnSpPr>
          <p:cNvPr id="13" name="直線接點 12"/>
          <p:cNvCxnSpPr/>
          <p:nvPr/>
        </p:nvCxnSpPr>
        <p:spPr>
          <a:xfrm flipV="1">
            <a:off x="258551" y="4626247"/>
            <a:ext cx="8464902" cy="34020"/>
          </a:xfrm>
          <a:prstGeom prst="line">
            <a:avLst/>
          </a:prstGeom>
          <a:ln w="28575" cap="sq" cmpd="sng">
            <a:solidFill>
              <a:schemeClr val="tx1"/>
            </a:solidFill>
          </a:ln>
        </p:spPr>
        <p:style>
          <a:lnRef idx="1">
            <a:schemeClr val="accent1"/>
          </a:lnRef>
          <a:fillRef idx="0">
            <a:schemeClr val="accent1"/>
          </a:fillRef>
          <a:effectRef idx="0">
            <a:schemeClr val="dk1"/>
          </a:effectRef>
          <a:fontRef idx="minor">
            <a:schemeClr val="lt1"/>
          </a:fontRef>
        </p:style>
      </p:cxnSp>
      <p:cxnSp>
        <p:nvCxnSpPr>
          <p:cNvPr id="15" name="直線接點 14"/>
          <p:cNvCxnSpPr/>
          <p:nvPr/>
        </p:nvCxnSpPr>
        <p:spPr>
          <a:xfrm flipV="1">
            <a:off x="1125293" y="4365421"/>
            <a:ext cx="0" cy="447246"/>
          </a:xfrm>
          <a:prstGeom prst="line">
            <a:avLst/>
          </a:prstGeom>
          <a:ln w="28575" cap="sq" cmpd="sng">
            <a:solidFill>
              <a:schemeClr val="tx1"/>
            </a:solidFill>
          </a:ln>
        </p:spPr>
        <p:style>
          <a:lnRef idx="1">
            <a:schemeClr val="accent1"/>
          </a:lnRef>
          <a:fillRef idx="0">
            <a:schemeClr val="accent1"/>
          </a:fillRef>
          <a:effectRef idx="0">
            <a:schemeClr val="dk1"/>
          </a:effectRef>
          <a:fontRef idx="minor">
            <a:schemeClr val="lt1"/>
          </a:fontRef>
        </p:style>
      </p:cxnSp>
      <p:cxnSp>
        <p:nvCxnSpPr>
          <p:cNvPr id="16" name="直線接點 15"/>
          <p:cNvCxnSpPr/>
          <p:nvPr/>
        </p:nvCxnSpPr>
        <p:spPr>
          <a:xfrm flipV="1">
            <a:off x="2751731" y="4370399"/>
            <a:ext cx="0" cy="447246"/>
          </a:xfrm>
          <a:prstGeom prst="line">
            <a:avLst/>
          </a:prstGeom>
          <a:ln w="28575" cap="sq" cmpd="sng">
            <a:solidFill>
              <a:schemeClr val="tx1"/>
            </a:solidFill>
          </a:ln>
        </p:spPr>
        <p:style>
          <a:lnRef idx="1">
            <a:schemeClr val="accent1"/>
          </a:lnRef>
          <a:fillRef idx="0">
            <a:schemeClr val="accent1"/>
          </a:fillRef>
          <a:effectRef idx="0">
            <a:schemeClr val="dk1"/>
          </a:effectRef>
          <a:fontRef idx="minor">
            <a:schemeClr val="lt1"/>
          </a:fontRef>
        </p:style>
      </p:cxnSp>
      <p:cxnSp>
        <p:nvCxnSpPr>
          <p:cNvPr id="17" name="直線接點 16"/>
          <p:cNvCxnSpPr/>
          <p:nvPr/>
        </p:nvCxnSpPr>
        <p:spPr>
          <a:xfrm flipV="1">
            <a:off x="5528382" y="4370399"/>
            <a:ext cx="0" cy="447246"/>
          </a:xfrm>
          <a:prstGeom prst="line">
            <a:avLst/>
          </a:prstGeom>
          <a:ln w="28575" cap="sq" cmpd="sng">
            <a:solidFill>
              <a:schemeClr val="tx1"/>
            </a:solidFill>
          </a:ln>
        </p:spPr>
        <p:style>
          <a:lnRef idx="1">
            <a:schemeClr val="accent1"/>
          </a:lnRef>
          <a:fillRef idx="0">
            <a:schemeClr val="accent1"/>
          </a:fillRef>
          <a:effectRef idx="0">
            <a:schemeClr val="dk1"/>
          </a:effectRef>
          <a:fontRef idx="minor">
            <a:schemeClr val="lt1"/>
          </a:fontRef>
        </p:style>
      </p:cxnSp>
      <p:cxnSp>
        <p:nvCxnSpPr>
          <p:cNvPr id="18" name="直線接點 17"/>
          <p:cNvCxnSpPr/>
          <p:nvPr/>
        </p:nvCxnSpPr>
        <p:spPr>
          <a:xfrm flipV="1">
            <a:off x="7411961" y="4402624"/>
            <a:ext cx="0" cy="447246"/>
          </a:xfrm>
          <a:prstGeom prst="line">
            <a:avLst/>
          </a:prstGeom>
          <a:ln w="28575" cap="sq" cmpd="sng">
            <a:solidFill>
              <a:schemeClr val="tx1"/>
            </a:solidFill>
          </a:ln>
        </p:spPr>
        <p:style>
          <a:lnRef idx="1">
            <a:schemeClr val="accent1"/>
          </a:lnRef>
          <a:fillRef idx="0">
            <a:schemeClr val="accent1"/>
          </a:fillRef>
          <a:effectRef idx="0">
            <a:schemeClr val="dk1"/>
          </a:effectRef>
          <a:fontRef idx="minor">
            <a:schemeClr val="lt1"/>
          </a:fontRef>
        </p:style>
      </p:cxnSp>
      <p:sp>
        <p:nvSpPr>
          <p:cNvPr id="19" name="矩形 18"/>
          <p:cNvSpPr/>
          <p:nvPr/>
        </p:nvSpPr>
        <p:spPr>
          <a:xfrm>
            <a:off x="2351621" y="4783926"/>
            <a:ext cx="800219" cy="276999"/>
          </a:xfrm>
          <a:prstGeom prst="rect">
            <a:avLst/>
          </a:prstGeom>
        </p:spPr>
        <p:txBody>
          <a:bodyPr wrap="none">
            <a:spAutoFit/>
          </a:bodyPr>
          <a:lstStyle/>
          <a:p>
            <a:r>
              <a:rPr kumimoji="1" lang="zh-TW" altLang="en-US" sz="1200" dirty="0">
                <a:latin typeface="微軟正黑體"/>
                <a:ea typeface="微軟正黑體"/>
                <a:cs typeface="微軟正黑體"/>
              </a:rPr>
              <a:t>警示上限</a:t>
            </a:r>
            <a:endParaRPr lang="zh-TW" altLang="en-US" sz="1200" dirty="0">
              <a:latin typeface="微軟正黑體"/>
              <a:ea typeface="微軟正黑體"/>
              <a:cs typeface="微軟正黑體"/>
            </a:endParaRPr>
          </a:p>
        </p:txBody>
      </p:sp>
      <p:sp>
        <p:nvSpPr>
          <p:cNvPr id="20" name="矩形 19"/>
          <p:cNvSpPr/>
          <p:nvPr/>
        </p:nvSpPr>
        <p:spPr>
          <a:xfrm>
            <a:off x="725183" y="4783926"/>
            <a:ext cx="800219" cy="276999"/>
          </a:xfrm>
          <a:prstGeom prst="rect">
            <a:avLst/>
          </a:prstGeom>
        </p:spPr>
        <p:txBody>
          <a:bodyPr wrap="none">
            <a:spAutoFit/>
          </a:bodyPr>
          <a:lstStyle/>
          <a:p>
            <a:r>
              <a:rPr kumimoji="1" lang="zh-TW" altLang="en-US" sz="1200" dirty="0">
                <a:latin typeface="微軟正黑體"/>
                <a:ea typeface="微軟正黑體"/>
                <a:cs typeface="微軟正黑體"/>
              </a:rPr>
              <a:t>超規上限</a:t>
            </a:r>
            <a:endParaRPr lang="zh-TW" altLang="en-US" sz="1200" dirty="0">
              <a:latin typeface="微軟正黑體"/>
              <a:ea typeface="微軟正黑體"/>
              <a:cs typeface="微軟正黑體"/>
            </a:endParaRPr>
          </a:p>
        </p:txBody>
      </p:sp>
      <p:sp>
        <p:nvSpPr>
          <p:cNvPr id="21" name="矩形 20"/>
          <p:cNvSpPr/>
          <p:nvPr/>
        </p:nvSpPr>
        <p:spPr>
          <a:xfrm>
            <a:off x="5128272" y="4783926"/>
            <a:ext cx="800219" cy="276999"/>
          </a:xfrm>
          <a:prstGeom prst="rect">
            <a:avLst/>
          </a:prstGeom>
        </p:spPr>
        <p:txBody>
          <a:bodyPr wrap="none">
            <a:spAutoFit/>
          </a:bodyPr>
          <a:lstStyle/>
          <a:p>
            <a:r>
              <a:rPr kumimoji="1" lang="zh-TW" altLang="en-US" sz="1200" dirty="0">
                <a:latin typeface="微軟正黑體"/>
                <a:ea typeface="微軟正黑體"/>
                <a:cs typeface="微軟正黑體"/>
              </a:rPr>
              <a:t>警示下限</a:t>
            </a:r>
            <a:endParaRPr lang="zh-TW" altLang="en-US" sz="1200" dirty="0">
              <a:latin typeface="微軟正黑體"/>
              <a:ea typeface="微軟正黑體"/>
              <a:cs typeface="微軟正黑體"/>
            </a:endParaRPr>
          </a:p>
        </p:txBody>
      </p:sp>
      <p:sp>
        <p:nvSpPr>
          <p:cNvPr id="22" name="矩形 21"/>
          <p:cNvSpPr/>
          <p:nvPr/>
        </p:nvSpPr>
        <p:spPr>
          <a:xfrm>
            <a:off x="7011851" y="4787611"/>
            <a:ext cx="800219" cy="276999"/>
          </a:xfrm>
          <a:prstGeom prst="rect">
            <a:avLst/>
          </a:prstGeom>
        </p:spPr>
        <p:txBody>
          <a:bodyPr wrap="none">
            <a:spAutoFit/>
          </a:bodyPr>
          <a:lstStyle/>
          <a:p>
            <a:r>
              <a:rPr kumimoji="1" lang="zh-TW" altLang="en-US" sz="1200" dirty="0">
                <a:latin typeface="微軟正黑體"/>
                <a:ea typeface="微軟正黑體"/>
                <a:cs typeface="微軟正黑體"/>
              </a:rPr>
              <a:t>超規下限</a:t>
            </a:r>
            <a:endParaRPr lang="zh-TW" altLang="en-US" sz="1200" dirty="0">
              <a:latin typeface="微軟正黑體"/>
              <a:ea typeface="微軟正黑體"/>
              <a:cs typeface="微軟正黑體"/>
            </a:endParaRPr>
          </a:p>
        </p:txBody>
      </p:sp>
      <p:sp>
        <p:nvSpPr>
          <p:cNvPr id="23" name="文字方塊 22"/>
          <p:cNvSpPr txBox="1"/>
          <p:nvPr/>
        </p:nvSpPr>
        <p:spPr>
          <a:xfrm>
            <a:off x="3966325" y="4364486"/>
            <a:ext cx="359073" cy="215444"/>
          </a:xfrm>
          <a:prstGeom prst="rect">
            <a:avLst/>
          </a:prstGeom>
          <a:solidFill>
            <a:schemeClr val="bg1">
              <a:lumMod val="95000"/>
            </a:schemeClr>
          </a:solidFill>
        </p:spPr>
        <p:txBody>
          <a:bodyPr wrap="none" lIns="0" tIns="0" rIns="0" bIns="0" rtlCol="0">
            <a:spAutoFit/>
          </a:bodyPr>
          <a:lstStyle/>
          <a:p>
            <a:pPr>
              <a:lnSpc>
                <a:spcPct val="100000"/>
              </a:lnSpc>
              <a:spcAft>
                <a:spcPts val="600"/>
              </a:spcAft>
              <a:buSzPct val="100000"/>
            </a:pPr>
            <a:r>
              <a:rPr kumimoji="1" lang="zh-TW" altLang="en-US" b="1" dirty="0">
                <a:solidFill>
                  <a:srgbClr val="008000"/>
                </a:solidFill>
                <a:latin typeface="微軟正黑體"/>
                <a:ea typeface="微軟正黑體"/>
                <a:cs typeface="微軟正黑體"/>
              </a:rPr>
              <a:t>綠燈</a:t>
            </a:r>
          </a:p>
        </p:txBody>
      </p:sp>
      <p:sp>
        <p:nvSpPr>
          <p:cNvPr id="24" name="文字方塊 23"/>
          <p:cNvSpPr txBox="1"/>
          <p:nvPr/>
        </p:nvSpPr>
        <p:spPr>
          <a:xfrm>
            <a:off x="6341122" y="4365570"/>
            <a:ext cx="359073" cy="215444"/>
          </a:xfrm>
          <a:prstGeom prst="rect">
            <a:avLst/>
          </a:prstGeom>
          <a:solidFill>
            <a:schemeClr val="bg1">
              <a:lumMod val="75000"/>
            </a:schemeClr>
          </a:solidFill>
        </p:spPr>
        <p:txBody>
          <a:bodyPr wrap="none" lIns="0" tIns="0" rIns="0" bIns="0" rtlCol="0">
            <a:spAutoFit/>
          </a:bodyPr>
          <a:lstStyle/>
          <a:p>
            <a:pPr>
              <a:lnSpc>
                <a:spcPct val="100000"/>
              </a:lnSpc>
              <a:spcAft>
                <a:spcPts val="600"/>
              </a:spcAft>
              <a:buSzPct val="100000"/>
            </a:pPr>
            <a:r>
              <a:rPr kumimoji="1" lang="zh-TW" altLang="en-US" b="1" dirty="0">
                <a:solidFill>
                  <a:srgbClr val="FFFF00"/>
                </a:solidFill>
                <a:latin typeface="微軟正黑體"/>
                <a:ea typeface="微軟正黑體"/>
                <a:cs typeface="微軟正黑體"/>
              </a:rPr>
              <a:t>黃燈</a:t>
            </a:r>
          </a:p>
        </p:txBody>
      </p:sp>
      <p:sp>
        <p:nvSpPr>
          <p:cNvPr id="25" name="文字方塊 24"/>
          <p:cNvSpPr txBox="1"/>
          <p:nvPr/>
        </p:nvSpPr>
        <p:spPr>
          <a:xfrm>
            <a:off x="1663211" y="4365570"/>
            <a:ext cx="359073" cy="215444"/>
          </a:xfrm>
          <a:prstGeom prst="rect">
            <a:avLst/>
          </a:prstGeom>
          <a:solidFill>
            <a:schemeClr val="bg1">
              <a:lumMod val="75000"/>
            </a:schemeClr>
          </a:solidFill>
        </p:spPr>
        <p:txBody>
          <a:bodyPr wrap="none" lIns="0" tIns="0" rIns="0" bIns="0" rtlCol="0">
            <a:spAutoFit/>
          </a:bodyPr>
          <a:lstStyle/>
          <a:p>
            <a:pPr>
              <a:lnSpc>
                <a:spcPct val="100000"/>
              </a:lnSpc>
              <a:spcAft>
                <a:spcPts val="600"/>
              </a:spcAft>
              <a:buSzPct val="100000"/>
            </a:pPr>
            <a:r>
              <a:rPr kumimoji="1" lang="zh-TW" altLang="en-US" b="1" dirty="0">
                <a:solidFill>
                  <a:srgbClr val="FFFF00"/>
                </a:solidFill>
                <a:latin typeface="微軟正黑體"/>
                <a:ea typeface="微軟正黑體"/>
                <a:cs typeface="微軟正黑體"/>
              </a:rPr>
              <a:t>黃燈</a:t>
            </a:r>
          </a:p>
        </p:txBody>
      </p:sp>
      <p:sp>
        <p:nvSpPr>
          <p:cNvPr id="26" name="文字方塊 25"/>
          <p:cNvSpPr txBox="1"/>
          <p:nvPr/>
        </p:nvSpPr>
        <p:spPr>
          <a:xfrm>
            <a:off x="364250" y="4365570"/>
            <a:ext cx="359073" cy="215444"/>
          </a:xfrm>
          <a:prstGeom prst="rect">
            <a:avLst/>
          </a:prstGeom>
          <a:solidFill>
            <a:schemeClr val="bg1">
              <a:lumMod val="95000"/>
            </a:schemeClr>
          </a:solidFill>
        </p:spPr>
        <p:txBody>
          <a:bodyPr wrap="none" lIns="0" tIns="0" rIns="0" bIns="0" rtlCol="0">
            <a:spAutoFit/>
          </a:bodyPr>
          <a:lstStyle/>
          <a:p>
            <a:pPr>
              <a:lnSpc>
                <a:spcPct val="100000"/>
              </a:lnSpc>
              <a:spcAft>
                <a:spcPts val="600"/>
              </a:spcAft>
              <a:buSzPct val="100000"/>
            </a:pPr>
            <a:r>
              <a:rPr kumimoji="1" lang="zh-TW" altLang="en-US" b="1" dirty="0">
                <a:solidFill>
                  <a:srgbClr val="FF0000"/>
                </a:solidFill>
                <a:latin typeface="微軟正黑體"/>
                <a:ea typeface="微軟正黑體"/>
                <a:cs typeface="微軟正黑體"/>
              </a:rPr>
              <a:t>紅燈</a:t>
            </a:r>
          </a:p>
        </p:txBody>
      </p:sp>
      <p:sp>
        <p:nvSpPr>
          <p:cNvPr id="27" name="文字方塊 26"/>
          <p:cNvSpPr txBox="1"/>
          <p:nvPr/>
        </p:nvSpPr>
        <p:spPr>
          <a:xfrm>
            <a:off x="7977553" y="4336281"/>
            <a:ext cx="359073" cy="215444"/>
          </a:xfrm>
          <a:prstGeom prst="rect">
            <a:avLst/>
          </a:prstGeom>
          <a:solidFill>
            <a:schemeClr val="bg1">
              <a:lumMod val="95000"/>
            </a:schemeClr>
          </a:solidFill>
        </p:spPr>
        <p:txBody>
          <a:bodyPr wrap="none" lIns="0" tIns="0" rIns="0" bIns="0" rtlCol="0">
            <a:spAutoFit/>
          </a:bodyPr>
          <a:lstStyle/>
          <a:p>
            <a:pPr>
              <a:lnSpc>
                <a:spcPct val="100000"/>
              </a:lnSpc>
              <a:spcAft>
                <a:spcPts val="600"/>
              </a:spcAft>
              <a:buSzPct val="100000"/>
            </a:pPr>
            <a:r>
              <a:rPr kumimoji="1" lang="zh-TW" altLang="en-US" b="1" dirty="0">
                <a:solidFill>
                  <a:srgbClr val="FF0000"/>
                </a:solidFill>
                <a:latin typeface="微軟正黑體"/>
                <a:ea typeface="微軟正黑體"/>
                <a:cs typeface="微軟正黑體"/>
              </a:rPr>
              <a:t>紅燈</a:t>
            </a:r>
          </a:p>
        </p:txBody>
      </p:sp>
    </p:spTree>
    <p:extLst>
      <p:ext uri="{BB962C8B-B14F-4D97-AF65-F5344CB8AC3E}">
        <p14:creationId xmlns:p14="http://schemas.microsoft.com/office/powerpoint/2010/main" val="4089378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21</a:t>
            </a:fld>
            <a:endParaRPr lang="uk-UA"/>
          </a:p>
        </p:txBody>
      </p:sp>
      <p:sp>
        <p:nvSpPr>
          <p:cNvPr id="5" name="矩形 4">
            <a:extLst>
              <a:ext uri="{FF2B5EF4-FFF2-40B4-BE49-F238E27FC236}">
                <a16:creationId xmlns:a16="http://schemas.microsoft.com/office/drawing/2014/main" id="{AA89D2FF-DA38-54FC-1F89-357C66C741A1}"/>
              </a:ext>
            </a:extLst>
          </p:cNvPr>
          <p:cNvSpPr/>
          <p:nvPr/>
        </p:nvSpPr>
        <p:spPr>
          <a:xfrm>
            <a:off x="428897" y="1381538"/>
            <a:ext cx="2537598" cy="1602493"/>
          </a:xfrm>
          <a:prstGeom prst="rect">
            <a:avLst/>
          </a:prstGeom>
          <a:blipFill dpi="0" rotWithShape="1">
            <a:blip r:embed="rId2"/>
            <a:srcRect/>
            <a:stretch>
              <a:fillRect l="-3000" r="-4000"/>
            </a:stretch>
          </a:blip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6" name="矩形 5">
            <a:extLst>
              <a:ext uri="{FF2B5EF4-FFF2-40B4-BE49-F238E27FC236}">
                <a16:creationId xmlns:a16="http://schemas.microsoft.com/office/drawing/2014/main" id="{25CE8AC7-C0C5-E210-CAC4-016F91F4DF94}"/>
              </a:ext>
            </a:extLst>
          </p:cNvPr>
          <p:cNvSpPr/>
          <p:nvPr/>
        </p:nvSpPr>
        <p:spPr>
          <a:xfrm>
            <a:off x="428897" y="2992897"/>
            <a:ext cx="2581838" cy="1799925"/>
          </a:xfrm>
          <a:prstGeom prst="rect">
            <a:avLst/>
          </a:prstGeom>
          <a:solidFill>
            <a:schemeClr val="bg2">
              <a:lumMod val="60000"/>
              <a:lumOff val="40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7" name="矩形 6">
            <a:extLst>
              <a:ext uri="{FF2B5EF4-FFF2-40B4-BE49-F238E27FC236}">
                <a16:creationId xmlns:a16="http://schemas.microsoft.com/office/drawing/2014/main" id="{22A448B7-73A2-9B69-DB2B-0F117A0CB6A0}"/>
              </a:ext>
            </a:extLst>
          </p:cNvPr>
          <p:cNvSpPr/>
          <p:nvPr/>
        </p:nvSpPr>
        <p:spPr>
          <a:xfrm>
            <a:off x="3163133" y="1381538"/>
            <a:ext cx="2652148" cy="1611359"/>
          </a:xfrm>
          <a:prstGeom prst="rect">
            <a:avLst/>
          </a:prstGeom>
          <a:solidFill>
            <a:schemeClr val="bg2">
              <a:lumMod val="60000"/>
              <a:lumOff val="40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8" name="矩形 7">
            <a:extLst>
              <a:ext uri="{FF2B5EF4-FFF2-40B4-BE49-F238E27FC236}">
                <a16:creationId xmlns:a16="http://schemas.microsoft.com/office/drawing/2014/main" id="{24FBB09E-B6B5-108C-297D-BA6EC23D7C43}"/>
              </a:ext>
            </a:extLst>
          </p:cNvPr>
          <p:cNvSpPr/>
          <p:nvPr/>
        </p:nvSpPr>
        <p:spPr>
          <a:xfrm>
            <a:off x="6013910" y="2992897"/>
            <a:ext cx="2590800" cy="1799925"/>
          </a:xfrm>
          <a:prstGeom prst="rect">
            <a:avLst/>
          </a:prstGeom>
          <a:solidFill>
            <a:schemeClr val="bg2">
              <a:lumMod val="60000"/>
              <a:lumOff val="40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9" name="文字方塊 8">
            <a:extLst>
              <a:ext uri="{FF2B5EF4-FFF2-40B4-BE49-F238E27FC236}">
                <a16:creationId xmlns:a16="http://schemas.microsoft.com/office/drawing/2014/main" id="{462E1C6F-D80D-8FB8-FD5A-DCC3698BDB76}"/>
              </a:ext>
            </a:extLst>
          </p:cNvPr>
          <p:cNvSpPr txBox="1"/>
          <p:nvPr/>
        </p:nvSpPr>
        <p:spPr>
          <a:xfrm>
            <a:off x="3588355" y="1520183"/>
            <a:ext cx="1838965" cy="338554"/>
          </a:xfrm>
          <a:prstGeom prst="rect">
            <a:avLst/>
          </a:prstGeom>
          <a:noFill/>
        </p:spPr>
        <p:txBody>
          <a:bodyPr wrap="none" rtlCol="0">
            <a:spAutoFit/>
          </a:bodyPr>
          <a:lstStyle/>
          <a:p>
            <a:pPr algn="ctr"/>
            <a:r>
              <a:rPr lang="zh-TW" altLang="en-US" sz="1600" b="1" dirty="0">
                <a:solidFill>
                  <a:srgbClr val="731626"/>
                </a:solidFill>
                <a:latin typeface="微軟正黑體" panose="020B0604030504040204" pitchFamily="34" charset="-120"/>
                <a:ea typeface="微軟正黑體" panose="020B0604030504040204" pitchFamily="34" charset="-120"/>
              </a:rPr>
              <a:t>資料保存不易疏漏</a:t>
            </a:r>
            <a:endParaRPr lang="en-US" altLang="zh-TW" sz="1600" b="1" dirty="0">
              <a:solidFill>
                <a:srgbClr val="731626"/>
              </a:solidFill>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512C4CF5-1788-E18D-1904-D7E887DA9919}"/>
              </a:ext>
            </a:extLst>
          </p:cNvPr>
          <p:cNvSpPr txBox="1"/>
          <p:nvPr/>
        </p:nvSpPr>
        <p:spPr>
          <a:xfrm>
            <a:off x="1006534" y="3136698"/>
            <a:ext cx="1415772" cy="338554"/>
          </a:xfrm>
          <a:prstGeom prst="rect">
            <a:avLst/>
          </a:prstGeom>
          <a:noFill/>
        </p:spPr>
        <p:txBody>
          <a:bodyPr wrap="none" rtlCol="0">
            <a:spAutoFit/>
          </a:bodyPr>
          <a:lstStyle/>
          <a:p>
            <a:pPr algn="ctr"/>
            <a:r>
              <a:rPr lang="zh-TW" altLang="en-US" sz="1600" b="1" dirty="0">
                <a:solidFill>
                  <a:schemeClr val="accent5">
                    <a:lumMod val="50000"/>
                  </a:schemeClr>
                </a:solidFill>
                <a:latin typeface="微軟正黑體" panose="020B0604030504040204" pitchFamily="34" charset="-120"/>
                <a:ea typeface="微軟正黑體" panose="020B0604030504040204" pitchFamily="34" charset="-120"/>
              </a:rPr>
              <a:t>系統自動檢核</a:t>
            </a:r>
            <a:endParaRPr lang="en-US" altLang="zh-TW" sz="1600" b="1" dirty="0">
              <a:solidFill>
                <a:schemeClr val="accent5">
                  <a:lumMod val="50000"/>
                </a:schemeClr>
              </a:solidFill>
              <a:latin typeface="微軟正黑體" panose="020B0604030504040204" pitchFamily="34" charset="-120"/>
              <a:ea typeface="微軟正黑體" panose="020B0604030504040204" pitchFamily="34" charset="-120"/>
            </a:endParaRPr>
          </a:p>
        </p:txBody>
      </p:sp>
      <p:sp>
        <p:nvSpPr>
          <p:cNvPr id="11" name="三角形 7">
            <a:extLst>
              <a:ext uri="{FF2B5EF4-FFF2-40B4-BE49-F238E27FC236}">
                <a16:creationId xmlns:a16="http://schemas.microsoft.com/office/drawing/2014/main" id="{1AF3E592-3A06-9FAF-C84D-C5B144CAE9D2}"/>
              </a:ext>
            </a:extLst>
          </p:cNvPr>
          <p:cNvSpPr/>
          <p:nvPr/>
        </p:nvSpPr>
        <p:spPr>
          <a:xfrm>
            <a:off x="1548573" y="2831366"/>
            <a:ext cx="331695" cy="305333"/>
          </a:xfrm>
          <a:prstGeom prst="triangle">
            <a:avLst/>
          </a:prstGeom>
          <a:solidFill>
            <a:schemeClr val="accent1">
              <a:lumMod val="75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2" name="文字方塊 11">
            <a:extLst>
              <a:ext uri="{FF2B5EF4-FFF2-40B4-BE49-F238E27FC236}">
                <a16:creationId xmlns:a16="http://schemas.microsoft.com/office/drawing/2014/main" id="{05CD75DF-1FDB-6EA9-A9F9-073057528F47}"/>
              </a:ext>
            </a:extLst>
          </p:cNvPr>
          <p:cNvSpPr txBox="1"/>
          <p:nvPr/>
        </p:nvSpPr>
        <p:spPr>
          <a:xfrm>
            <a:off x="6350130" y="3110384"/>
            <a:ext cx="1826141" cy="338554"/>
          </a:xfrm>
          <a:prstGeom prst="rect">
            <a:avLst/>
          </a:prstGeom>
          <a:noFill/>
        </p:spPr>
        <p:txBody>
          <a:bodyPr wrap="none" rtlCol="0">
            <a:spAutoFit/>
          </a:bodyPr>
          <a:lstStyle/>
          <a:p>
            <a:pPr algn="ctr"/>
            <a:r>
              <a:rPr lang="zh-TW" altLang="en-US" sz="1600" b="1" dirty="0">
                <a:solidFill>
                  <a:srgbClr val="731626"/>
                </a:solidFill>
                <a:latin typeface="微軟正黑體" panose="020B0604030504040204" pitchFamily="34" charset="-120"/>
                <a:ea typeface="微軟正黑體" panose="020B0604030504040204" pitchFamily="34" charset="-120"/>
              </a:rPr>
              <a:t>資料即時分析查詢</a:t>
            </a:r>
            <a:endParaRPr lang="en-US" altLang="zh-TW" sz="1600" b="1" dirty="0">
              <a:solidFill>
                <a:srgbClr val="731626"/>
              </a:solidFill>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66E6B6B4-AA44-C2C2-0A06-7F72F5B3C368}"/>
              </a:ext>
            </a:extLst>
          </p:cNvPr>
          <p:cNvSpPr txBox="1"/>
          <p:nvPr/>
        </p:nvSpPr>
        <p:spPr>
          <a:xfrm>
            <a:off x="6229062" y="3535648"/>
            <a:ext cx="2160495" cy="954107"/>
          </a:xfrm>
          <a:prstGeom prst="rect">
            <a:avLst/>
          </a:prstGeom>
          <a:noFill/>
        </p:spPr>
        <p:txBody>
          <a:bodyPr wrap="square" rtlCol="0">
            <a:spAutoFit/>
          </a:bodyPr>
          <a:lstStyle/>
          <a:p>
            <a:r>
              <a:rPr lang="zh-TW" altLang="en-US" sz="1400" dirty="0">
                <a:solidFill>
                  <a:schemeClr val="bg1"/>
                </a:solidFill>
                <a:latin typeface="微軟正黑體" panose="020B0604030504040204" pitchFamily="34" charset="-120"/>
                <a:ea typeface="微軟正黑體" panose="020B0604030504040204" pitchFamily="34" charset="-120"/>
              </a:rPr>
              <a:t>不受時間、地點限制，隨隨地能取得有效資料，掌握品質狀況，快速進行分析決策</a:t>
            </a:r>
            <a:endParaRPr kumimoji="1" lang="zh-TW" altLang="en-US" sz="1400" dirty="0">
              <a:solidFill>
                <a:schemeClr val="bg1"/>
              </a:solidFill>
            </a:endParaRPr>
          </a:p>
        </p:txBody>
      </p:sp>
      <p:sp>
        <p:nvSpPr>
          <p:cNvPr id="14" name="文字方塊 13">
            <a:extLst>
              <a:ext uri="{FF2B5EF4-FFF2-40B4-BE49-F238E27FC236}">
                <a16:creationId xmlns:a16="http://schemas.microsoft.com/office/drawing/2014/main" id="{F218ABBD-23AC-AECF-A6CD-E7473E7B2A17}"/>
              </a:ext>
            </a:extLst>
          </p:cNvPr>
          <p:cNvSpPr txBox="1"/>
          <p:nvPr/>
        </p:nvSpPr>
        <p:spPr>
          <a:xfrm>
            <a:off x="3427591" y="1870854"/>
            <a:ext cx="2160495" cy="891270"/>
          </a:xfrm>
          <a:prstGeom prst="rect">
            <a:avLst/>
          </a:prstGeom>
          <a:noFill/>
        </p:spPr>
        <p:txBody>
          <a:bodyPr wrap="square" rtlCol="0">
            <a:spAutoFit/>
          </a:bodyPr>
          <a:lstStyle/>
          <a:p>
            <a:pPr>
              <a:lnSpc>
                <a:spcPct val="125000"/>
              </a:lnSpc>
            </a:pPr>
            <a:r>
              <a:rPr lang="zh-TW" altLang="en-US" sz="1400" dirty="0">
                <a:solidFill>
                  <a:schemeClr val="bg1"/>
                </a:solidFill>
                <a:latin typeface="微軟正黑體" panose="020B0604030504040204" pitchFamily="34" charset="-120"/>
                <a:ea typeface="微軟正黑體" panose="020B0604030504040204" pitchFamily="34" charset="-120"/>
              </a:rPr>
              <a:t>品檢文件及數據資料以數位化方式儲存，查找便利不疏漏</a:t>
            </a:r>
          </a:p>
        </p:txBody>
      </p:sp>
      <p:sp>
        <p:nvSpPr>
          <p:cNvPr id="15" name="文字方塊 14">
            <a:extLst>
              <a:ext uri="{FF2B5EF4-FFF2-40B4-BE49-F238E27FC236}">
                <a16:creationId xmlns:a16="http://schemas.microsoft.com/office/drawing/2014/main" id="{EC620876-C8F5-312A-54E9-E11340407764}"/>
              </a:ext>
            </a:extLst>
          </p:cNvPr>
          <p:cNvSpPr txBox="1"/>
          <p:nvPr/>
        </p:nvSpPr>
        <p:spPr>
          <a:xfrm>
            <a:off x="634172" y="3529610"/>
            <a:ext cx="2160495" cy="954107"/>
          </a:xfrm>
          <a:prstGeom prst="rect">
            <a:avLst/>
          </a:prstGeom>
          <a:noFill/>
        </p:spPr>
        <p:txBody>
          <a:bodyPr wrap="square" rtlCol="0">
            <a:spAutoFit/>
          </a:bodyPr>
          <a:lstStyle/>
          <a:p>
            <a:r>
              <a:rPr lang="zh-CN" altLang="en-US" sz="1400" dirty="0">
                <a:solidFill>
                  <a:schemeClr val="bg1"/>
                </a:solidFill>
                <a:latin typeface="微軟正黑體" panose="020B0604030504040204" pitchFamily="34" charset="-120"/>
                <a:ea typeface="微軟正黑體" panose="020B0604030504040204" pitchFamily="34" charset="-120"/>
              </a:rPr>
              <a:t>使</a:t>
            </a:r>
            <a:r>
              <a:rPr lang="zh-TW" altLang="en-US" sz="1400" dirty="0">
                <a:solidFill>
                  <a:schemeClr val="bg1"/>
                </a:solidFill>
                <a:latin typeface="微軟正黑體" panose="020B0604030504040204" pitchFamily="34" charset="-120"/>
                <a:ea typeface="微軟正黑體" panose="020B0604030504040204" pitchFamily="34" charset="-120"/>
              </a:rPr>
              <a:t>可進行工單品項綁定，</a:t>
            </a:r>
            <a:r>
              <a:rPr lang="zh-CN" altLang="en-US" sz="1400" dirty="0">
                <a:solidFill>
                  <a:schemeClr val="bg1"/>
                </a:solidFill>
                <a:latin typeface="微軟正黑體" panose="020B0604030504040204" pitchFamily="34" charset="-120"/>
                <a:ea typeface="微軟正黑體" panose="020B0604030504040204" pitchFamily="34" charset="-120"/>
              </a:rPr>
              <a:t>檢驗</a:t>
            </a:r>
            <a:r>
              <a:rPr lang="zh-TW" altLang="en-US" sz="1400" dirty="0">
                <a:solidFill>
                  <a:schemeClr val="bg1"/>
                </a:solidFill>
                <a:latin typeface="微軟正黑體" panose="020B0604030504040204" pitchFamily="34" charset="-120"/>
                <a:ea typeface="微軟正黑體" panose="020B0604030504040204" pitchFamily="34" charset="-120"/>
              </a:rPr>
              <a:t>數據輸入</a:t>
            </a:r>
            <a:r>
              <a:rPr lang="zh-CN" altLang="en-US" sz="1400" dirty="0">
                <a:solidFill>
                  <a:schemeClr val="bg1"/>
                </a:solidFill>
                <a:latin typeface="微軟正黑體" panose="020B0604030504040204" pitchFamily="34" charset="-120"/>
                <a:ea typeface="微軟正黑體" panose="020B0604030504040204" pitchFamily="34" charset="-120"/>
              </a:rPr>
              <a:t>後，系統立即檢核資料是否超出標準並加以提醒</a:t>
            </a:r>
            <a:endParaRPr kumimoji="1" lang="zh-TW" altLang="en-US" sz="1400" dirty="0">
              <a:solidFill>
                <a:schemeClr val="bg1"/>
              </a:solidFill>
            </a:endParaRPr>
          </a:p>
        </p:txBody>
      </p:sp>
      <p:sp>
        <p:nvSpPr>
          <p:cNvPr id="16" name="矩形 15">
            <a:extLst>
              <a:ext uri="{FF2B5EF4-FFF2-40B4-BE49-F238E27FC236}">
                <a16:creationId xmlns:a16="http://schemas.microsoft.com/office/drawing/2014/main" id="{02558EEC-6061-EAF2-38C8-EA5CC444CCE1}"/>
              </a:ext>
            </a:extLst>
          </p:cNvPr>
          <p:cNvSpPr/>
          <p:nvPr/>
        </p:nvSpPr>
        <p:spPr>
          <a:xfrm>
            <a:off x="4668415" y="3064553"/>
            <a:ext cx="226538" cy="45831"/>
          </a:xfrm>
          <a:prstGeom prst="rect">
            <a:avLst/>
          </a:prstGeom>
          <a:solidFill>
            <a:schemeClr val="bg1"/>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8" name="三角形 34">
            <a:extLst>
              <a:ext uri="{FF2B5EF4-FFF2-40B4-BE49-F238E27FC236}">
                <a16:creationId xmlns:a16="http://schemas.microsoft.com/office/drawing/2014/main" id="{9710BFE8-C8DE-A1A3-9107-136FAC3423F9}"/>
              </a:ext>
            </a:extLst>
          </p:cNvPr>
          <p:cNvSpPr/>
          <p:nvPr/>
        </p:nvSpPr>
        <p:spPr>
          <a:xfrm rot="10800000">
            <a:off x="4336720" y="2882261"/>
            <a:ext cx="331695" cy="305333"/>
          </a:xfrm>
          <a:prstGeom prst="triangle">
            <a:avLst/>
          </a:prstGeom>
          <a:solidFill>
            <a:schemeClr val="accent1">
              <a:lumMod val="75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pic>
        <p:nvPicPr>
          <p:cNvPr id="19" name="圖片 18">
            <a:extLst>
              <a:ext uri="{FF2B5EF4-FFF2-40B4-BE49-F238E27FC236}">
                <a16:creationId xmlns:a16="http://schemas.microsoft.com/office/drawing/2014/main" id="{9C7B7CE0-E1E9-7CB2-80EC-9A64B67F5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919" y="1356281"/>
            <a:ext cx="2608027" cy="1593794"/>
          </a:xfrm>
          <a:prstGeom prst="rect">
            <a:avLst/>
          </a:prstGeom>
        </p:spPr>
      </p:pic>
      <p:sp>
        <p:nvSpPr>
          <p:cNvPr id="20" name="三角形 9">
            <a:extLst>
              <a:ext uri="{FF2B5EF4-FFF2-40B4-BE49-F238E27FC236}">
                <a16:creationId xmlns:a16="http://schemas.microsoft.com/office/drawing/2014/main" id="{1A7272CF-857E-610F-6D9A-00C77E1C4F1E}"/>
              </a:ext>
            </a:extLst>
          </p:cNvPr>
          <p:cNvSpPr/>
          <p:nvPr/>
        </p:nvSpPr>
        <p:spPr>
          <a:xfrm>
            <a:off x="7197562" y="2831365"/>
            <a:ext cx="331695" cy="305333"/>
          </a:xfrm>
          <a:prstGeom prst="triangle">
            <a:avLst/>
          </a:prstGeom>
          <a:solidFill>
            <a:schemeClr val="accent1">
              <a:lumMod val="75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23" name="文字方塊 22">
            <a:extLst>
              <a:ext uri="{FF2B5EF4-FFF2-40B4-BE49-F238E27FC236}">
                <a16:creationId xmlns:a16="http://schemas.microsoft.com/office/drawing/2014/main" id="{D54328BB-2508-4539-AB0E-CFBCBF5D9B9D}"/>
              </a:ext>
            </a:extLst>
          </p:cNvPr>
          <p:cNvSpPr txBox="1"/>
          <p:nvPr/>
        </p:nvSpPr>
        <p:spPr>
          <a:xfrm>
            <a:off x="118783" y="50741"/>
            <a:ext cx="8687513" cy="654025"/>
          </a:xfrm>
          <a:prstGeom prst="rect">
            <a:avLst/>
          </a:prstGeom>
          <a:noFill/>
          <a:effectLst/>
        </p:spPr>
        <p:txBody>
          <a:bodyPr wrap="square" lIns="68580" tIns="34290" rIns="68580" bIns="34290" rtlCol="0">
            <a:spAutoFit/>
          </a:bodyPr>
          <a:lstStyle/>
          <a:p>
            <a:r>
              <a:rPr lang="zh-TW" altLang="en-US" sz="2400" b="1" dirty="0">
                <a:latin typeface="微軟正黑體" panose="020B0604030504040204" pitchFamily="34" charset="-120"/>
                <a:ea typeface="微軟正黑體" panose="020B0604030504040204" pitchFamily="34" charset="-120"/>
              </a:rPr>
              <a:t>數位化品管紀錄系統</a:t>
            </a:r>
            <a:r>
              <a:rPr lang="en-US" altLang="zh-TW" sz="2400" b="1" dirty="0">
                <a:latin typeface="微軟正黑體" panose="020B0604030504040204" pitchFamily="34" charset="-120"/>
                <a:ea typeface="微軟正黑體" panose="020B0604030504040204" pitchFamily="34" charset="-120"/>
              </a:rPr>
              <a:t>(QRM) </a:t>
            </a:r>
            <a:r>
              <a:rPr lang="zh-TW" altLang="en-US" dirty="0">
                <a:solidFill>
                  <a:schemeClr val="tx1">
                    <a:lumMod val="95000"/>
                    <a:lumOff val="5000"/>
                  </a:schemeClr>
                </a:solidFill>
                <a:latin typeface="微軟正黑體" panose="020B0604030504040204" pitchFamily="34" charset="-120"/>
                <a:ea typeface="微軟正黑體" panose="020B0604030504040204" pitchFamily="34" charset="-120"/>
              </a:rPr>
              <a:t>生產作業每日都要執行不同的檢驗，隨著產品型態少量多樣，品質要求持續提升，如何完整的紀錄品檢資料，並能快速的查詢分析，是製造管理的重要議題</a:t>
            </a:r>
          </a:p>
        </p:txBody>
      </p:sp>
      <p:sp>
        <p:nvSpPr>
          <p:cNvPr id="24" name="Rectangle 328">
            <a:extLst>
              <a:ext uri="{FF2B5EF4-FFF2-40B4-BE49-F238E27FC236}">
                <a16:creationId xmlns:a16="http://schemas.microsoft.com/office/drawing/2014/main" id="{CF465D78-CCC0-D74B-AAA0-5D2FC743DCA7}"/>
              </a:ext>
            </a:extLst>
          </p:cNvPr>
          <p:cNvSpPr/>
          <p:nvPr/>
        </p:nvSpPr>
        <p:spPr>
          <a:xfrm>
            <a:off x="1369451" y="858773"/>
            <a:ext cx="791140" cy="380457"/>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zh-CN" altLang="en-US" sz="1000" dirty="0">
                <a:solidFill>
                  <a:srgbClr val="FFFFFF"/>
                </a:solidFill>
                <a:latin typeface="微軟正黑體"/>
                <a:ea typeface="微軟正黑體"/>
                <a:cs typeface="微軟正黑體"/>
              </a:rPr>
              <a:t>製程檢驗</a:t>
            </a:r>
            <a:r>
              <a:rPr lang="en-US" altLang="zh-CN" sz="1000" dirty="0">
                <a:solidFill>
                  <a:srgbClr val="FFFFFF"/>
                </a:solidFill>
                <a:latin typeface="微軟正黑體"/>
                <a:ea typeface="微軟正黑體"/>
                <a:cs typeface="微軟正黑體"/>
              </a:rPr>
              <a:t>(IPQC)</a:t>
            </a:r>
            <a:endParaRPr lang="en-US" sz="1000" dirty="0">
              <a:solidFill>
                <a:srgbClr val="FFFFFF"/>
              </a:solidFill>
              <a:latin typeface="微軟正黑體"/>
              <a:ea typeface="微軟正黑體"/>
              <a:cs typeface="微軟正黑體"/>
            </a:endParaRPr>
          </a:p>
        </p:txBody>
      </p:sp>
      <p:sp>
        <p:nvSpPr>
          <p:cNvPr id="25" name="Rectangle 329">
            <a:extLst>
              <a:ext uri="{FF2B5EF4-FFF2-40B4-BE49-F238E27FC236}">
                <a16:creationId xmlns:a16="http://schemas.microsoft.com/office/drawing/2014/main" id="{CB983281-9954-0A48-9D6F-48E307157817}"/>
              </a:ext>
            </a:extLst>
          </p:cNvPr>
          <p:cNvSpPr/>
          <p:nvPr/>
        </p:nvSpPr>
        <p:spPr>
          <a:xfrm>
            <a:off x="2310005" y="858773"/>
            <a:ext cx="791140" cy="380457"/>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zh-CN" altLang="en-US" sz="1000" dirty="0">
                <a:solidFill>
                  <a:srgbClr val="FFFFFF"/>
                </a:solidFill>
                <a:latin typeface="微軟正黑體"/>
                <a:ea typeface="微軟正黑體"/>
                <a:cs typeface="微軟正黑體"/>
              </a:rPr>
              <a:t>成品檢驗</a:t>
            </a:r>
            <a:r>
              <a:rPr lang="en-US" altLang="zh-CN" sz="1000" dirty="0">
                <a:solidFill>
                  <a:srgbClr val="FFFFFF"/>
                </a:solidFill>
                <a:latin typeface="微軟正黑體"/>
                <a:ea typeface="微軟正黑體"/>
                <a:cs typeface="微軟正黑體"/>
              </a:rPr>
              <a:t>(FQC)</a:t>
            </a:r>
            <a:endParaRPr lang="en-US" sz="1000" dirty="0">
              <a:solidFill>
                <a:srgbClr val="FFFFFF"/>
              </a:solidFill>
              <a:latin typeface="微軟正黑體"/>
              <a:ea typeface="微軟正黑體"/>
              <a:cs typeface="微軟正黑體"/>
            </a:endParaRPr>
          </a:p>
        </p:txBody>
      </p:sp>
      <p:sp>
        <p:nvSpPr>
          <p:cNvPr id="26" name="Rectangle 330">
            <a:extLst>
              <a:ext uri="{FF2B5EF4-FFF2-40B4-BE49-F238E27FC236}">
                <a16:creationId xmlns:a16="http://schemas.microsoft.com/office/drawing/2014/main" id="{A771D28D-48A5-CB45-9712-D4CE83F3B091}"/>
              </a:ext>
            </a:extLst>
          </p:cNvPr>
          <p:cNvSpPr/>
          <p:nvPr/>
        </p:nvSpPr>
        <p:spPr>
          <a:xfrm>
            <a:off x="428897" y="867350"/>
            <a:ext cx="791140" cy="380457"/>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zh-CN" altLang="en-US" sz="1000" dirty="0">
                <a:solidFill>
                  <a:srgbClr val="FFFFFF"/>
                </a:solidFill>
                <a:latin typeface="微軟正黑體"/>
                <a:ea typeface="微軟正黑體"/>
                <a:cs typeface="微軟正黑體"/>
              </a:rPr>
              <a:t>進料檢驗</a:t>
            </a:r>
            <a:r>
              <a:rPr lang="en-US" altLang="zh-CN" sz="1000" dirty="0">
                <a:solidFill>
                  <a:srgbClr val="FFFFFF"/>
                </a:solidFill>
                <a:latin typeface="微軟正黑體"/>
                <a:ea typeface="微軟正黑體"/>
                <a:cs typeface="微軟正黑體"/>
              </a:rPr>
              <a:t>(IQC)</a:t>
            </a:r>
          </a:p>
        </p:txBody>
      </p:sp>
      <p:sp>
        <p:nvSpPr>
          <p:cNvPr id="27" name="Rectangle 331">
            <a:extLst>
              <a:ext uri="{FF2B5EF4-FFF2-40B4-BE49-F238E27FC236}">
                <a16:creationId xmlns:a16="http://schemas.microsoft.com/office/drawing/2014/main" id="{D43EBE2F-843B-AE40-B701-7D59722A37ED}"/>
              </a:ext>
            </a:extLst>
          </p:cNvPr>
          <p:cNvSpPr/>
          <p:nvPr/>
        </p:nvSpPr>
        <p:spPr>
          <a:xfrm>
            <a:off x="3250559" y="858773"/>
            <a:ext cx="791140" cy="380457"/>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zh-CN" altLang="en-US" sz="1000" dirty="0">
                <a:solidFill>
                  <a:srgbClr val="FFFFFF"/>
                </a:solidFill>
                <a:latin typeface="微軟正黑體"/>
                <a:ea typeface="微軟正黑體"/>
                <a:cs typeface="微軟正黑體"/>
              </a:rPr>
              <a:t>出貨檢驗</a:t>
            </a:r>
            <a:r>
              <a:rPr lang="en-US" altLang="zh-CN" sz="1000" dirty="0">
                <a:solidFill>
                  <a:srgbClr val="FFFFFF"/>
                </a:solidFill>
                <a:latin typeface="微軟正黑體"/>
                <a:ea typeface="微軟正黑體"/>
                <a:cs typeface="微軟正黑體"/>
              </a:rPr>
              <a:t>(OQC)</a:t>
            </a:r>
            <a:endParaRPr lang="en-US" sz="1000" dirty="0">
              <a:solidFill>
                <a:srgbClr val="FFFFFF"/>
              </a:solidFill>
              <a:latin typeface="微軟正黑體"/>
              <a:ea typeface="微軟正黑體"/>
              <a:cs typeface="微軟正黑體"/>
            </a:endParaRPr>
          </a:p>
        </p:txBody>
      </p:sp>
      <p:grpSp>
        <p:nvGrpSpPr>
          <p:cNvPr id="4" name="群組 3"/>
          <p:cNvGrpSpPr/>
          <p:nvPr/>
        </p:nvGrpSpPr>
        <p:grpSpPr>
          <a:xfrm>
            <a:off x="3163133" y="2972297"/>
            <a:ext cx="2652148" cy="1789023"/>
            <a:chOff x="3163133" y="2972297"/>
            <a:chExt cx="2652148" cy="1789023"/>
          </a:xfrm>
        </p:grpSpPr>
        <p:pic>
          <p:nvPicPr>
            <p:cNvPr id="17" name="圖片 16">
              <a:extLst>
                <a:ext uri="{FF2B5EF4-FFF2-40B4-BE49-F238E27FC236}">
                  <a16:creationId xmlns:a16="http://schemas.microsoft.com/office/drawing/2014/main" id="{11A2E9FE-402B-2160-2274-C3597FD4F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3133" y="2972297"/>
              <a:ext cx="2652148" cy="1789023"/>
            </a:xfrm>
            <a:prstGeom prst="rect">
              <a:avLst/>
            </a:prstGeom>
          </p:spPr>
        </p:pic>
        <p:sp>
          <p:nvSpPr>
            <p:cNvPr id="3" name="矩形 2"/>
            <p:cNvSpPr/>
            <p:nvPr/>
          </p:nvSpPr>
          <p:spPr>
            <a:xfrm>
              <a:off x="3841387" y="3041693"/>
              <a:ext cx="285972" cy="4571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44220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22</a:t>
            </a:fld>
            <a:endParaRPr lang="uk-UA"/>
          </a:p>
        </p:txBody>
      </p:sp>
      <p:sp>
        <p:nvSpPr>
          <p:cNvPr id="23" name="文字方塊 22">
            <a:extLst>
              <a:ext uri="{FF2B5EF4-FFF2-40B4-BE49-F238E27FC236}">
                <a16:creationId xmlns:a16="http://schemas.microsoft.com/office/drawing/2014/main" id="{D54328BB-2508-4539-AB0E-CFBCBF5D9B9D}"/>
              </a:ext>
            </a:extLst>
          </p:cNvPr>
          <p:cNvSpPr txBox="1"/>
          <p:nvPr/>
        </p:nvSpPr>
        <p:spPr>
          <a:xfrm>
            <a:off x="118783" y="50741"/>
            <a:ext cx="8687513" cy="654025"/>
          </a:xfrm>
          <a:prstGeom prst="rect">
            <a:avLst/>
          </a:prstGeom>
          <a:noFill/>
          <a:effectLst/>
        </p:spPr>
        <p:txBody>
          <a:bodyPr wrap="square" lIns="68580" tIns="34290" rIns="68580" bIns="34290" rtlCol="0">
            <a:spAutoFit/>
          </a:bodyPr>
          <a:lstStyle/>
          <a:p>
            <a:r>
              <a:rPr lang="zh-TW" altLang="en-US" sz="2400" b="1" dirty="0">
                <a:latin typeface="微軟正黑體" panose="020B0604030504040204" pitchFamily="34" charset="-120"/>
                <a:ea typeface="微軟正黑體" panose="020B0604030504040204" pitchFamily="34" charset="-120"/>
              </a:rPr>
              <a:t>數位化品管紀錄系統</a:t>
            </a:r>
            <a:r>
              <a:rPr lang="en-US" altLang="zh-TW" sz="2400" b="1" dirty="0">
                <a:latin typeface="微軟正黑體" panose="020B0604030504040204" pitchFamily="34" charset="-120"/>
                <a:ea typeface="微軟正黑體" panose="020B0604030504040204" pitchFamily="34" charset="-120"/>
              </a:rPr>
              <a:t>(QRM) </a:t>
            </a:r>
            <a:r>
              <a:rPr lang="zh-TW" altLang="en-US" dirty="0">
                <a:latin typeface="微軟正黑體" panose="020B0604030504040204" pitchFamily="34" charset="-120"/>
                <a:ea typeface="微軟正黑體" panose="020B0604030504040204" pitchFamily="34" charset="-120"/>
              </a:rPr>
              <a:t>運用</a:t>
            </a:r>
            <a:r>
              <a:rPr lang="en-US" altLang="zh-TW" dirty="0">
                <a:latin typeface="微軟正黑體" panose="020B0604030504040204" pitchFamily="34" charset="-120"/>
                <a:ea typeface="微軟正黑體" panose="020B0604030504040204" pitchFamily="34" charset="-120"/>
              </a:rPr>
              <a:t>IIOT</a:t>
            </a:r>
            <a:r>
              <a:rPr lang="zh-TW" altLang="en-US" dirty="0">
                <a:latin typeface="微軟正黑體" panose="020B0604030504040204" pitchFamily="34" charset="-120"/>
                <a:ea typeface="微軟正黑體" panose="020B0604030504040204" pitchFamily="34" charset="-120"/>
              </a:rPr>
              <a:t>技術，整合工單及檢測儀器量測資訊，達到數位化及時判定品檢結果</a:t>
            </a:r>
            <a:endParaRPr lang="zh-TW" altLang="en-US" dirty="0">
              <a:solidFill>
                <a:schemeClr val="tx1">
                  <a:lumMod val="95000"/>
                  <a:lumOff val="5000"/>
                </a:schemeClr>
              </a:solidFill>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27465" y="925376"/>
            <a:ext cx="1177819" cy="400110"/>
          </a:xfrm>
          <a:prstGeom prst="rect">
            <a:avLst/>
          </a:prstGeom>
          <a:noFill/>
          <a:ln>
            <a:solidFill>
              <a:srgbClr val="E0301E"/>
            </a:solidFill>
          </a:ln>
        </p:spPr>
        <p:txBody>
          <a:bodyPr wrap="square" rtlCol="0">
            <a:spAutoFit/>
          </a:bodyPr>
          <a:lstStyle/>
          <a:p>
            <a:pPr algn="ctr"/>
            <a:r>
              <a:rPr kumimoji="1" lang="zh-TW" altLang="en-US" sz="1000" dirty="0">
                <a:latin typeface="微軟正黑體"/>
                <a:ea typeface="微軟正黑體"/>
                <a:cs typeface="微軟正黑體"/>
              </a:rPr>
              <a:t>刷入欲測試之載具</a:t>
            </a:r>
            <a:r>
              <a:rPr kumimoji="1" lang="en-US" altLang="zh-TW" sz="1000" dirty="0">
                <a:latin typeface="微軟正黑體"/>
                <a:ea typeface="微軟正黑體"/>
                <a:cs typeface="微軟正黑體"/>
              </a:rPr>
              <a:t>(</a:t>
            </a:r>
            <a:r>
              <a:rPr kumimoji="1" lang="zh-TW" altLang="en-US" sz="1000" dirty="0">
                <a:latin typeface="微軟正黑體"/>
                <a:ea typeface="微軟正黑體"/>
                <a:cs typeface="微軟正黑體"/>
              </a:rPr>
              <a:t>工單</a:t>
            </a:r>
            <a:r>
              <a:rPr kumimoji="1" lang="en-US" altLang="zh-TW" sz="1000" dirty="0">
                <a:latin typeface="微軟正黑體"/>
                <a:ea typeface="微軟正黑體"/>
                <a:cs typeface="微軟正黑體"/>
              </a:rPr>
              <a:t>)</a:t>
            </a:r>
            <a:r>
              <a:rPr kumimoji="1" lang="zh-TW" altLang="en-US" sz="1000" dirty="0">
                <a:latin typeface="微軟正黑體"/>
                <a:ea typeface="微軟正黑體"/>
                <a:cs typeface="微軟正黑體"/>
              </a:rPr>
              <a:t>標籤</a:t>
            </a:r>
          </a:p>
        </p:txBody>
      </p:sp>
      <p:sp>
        <p:nvSpPr>
          <p:cNvPr id="31" name="文字方塊 30"/>
          <p:cNvSpPr txBox="1"/>
          <p:nvPr/>
        </p:nvSpPr>
        <p:spPr>
          <a:xfrm>
            <a:off x="2041842" y="925376"/>
            <a:ext cx="818857" cy="400110"/>
          </a:xfrm>
          <a:prstGeom prst="rect">
            <a:avLst/>
          </a:prstGeom>
          <a:noFill/>
          <a:ln>
            <a:solidFill>
              <a:srgbClr val="E0301E"/>
            </a:solidFill>
          </a:ln>
          <a:effectLst/>
        </p:spPr>
        <p:txBody>
          <a:bodyPr wrap="square" rtlCol="0">
            <a:spAutoFit/>
          </a:bodyPr>
          <a:lstStyle/>
          <a:p>
            <a:pPr algn="ctr"/>
            <a:r>
              <a:rPr kumimoji="1" lang="zh-TW" altLang="en-US" sz="1000" dirty="0">
                <a:latin typeface="微軟正黑體"/>
                <a:ea typeface="微軟正黑體"/>
                <a:cs typeface="微軟正黑體"/>
              </a:rPr>
              <a:t>電流及轉速測試</a:t>
            </a:r>
          </a:p>
        </p:txBody>
      </p:sp>
      <p:cxnSp>
        <p:nvCxnSpPr>
          <p:cNvPr id="32" name="直線箭頭接點 31"/>
          <p:cNvCxnSpPr>
            <a:stCxn id="31" idx="3"/>
            <a:endCxn id="33" idx="1"/>
          </p:cNvCxnSpPr>
          <p:nvPr/>
        </p:nvCxnSpPr>
        <p:spPr>
          <a:xfrm flipV="1">
            <a:off x="2860699" y="1122584"/>
            <a:ext cx="284371" cy="2847"/>
          </a:xfrm>
          <a:prstGeom prst="straightConnector1">
            <a:avLst/>
          </a:prstGeom>
          <a:ln>
            <a:solidFill>
              <a:schemeClr val="bg2">
                <a:lumMod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文字方塊 32"/>
          <p:cNvSpPr txBox="1"/>
          <p:nvPr/>
        </p:nvSpPr>
        <p:spPr>
          <a:xfrm>
            <a:off x="3145070" y="768641"/>
            <a:ext cx="333685" cy="707886"/>
          </a:xfrm>
          <a:prstGeom prst="rect">
            <a:avLst/>
          </a:prstGeom>
          <a:noFill/>
          <a:ln>
            <a:solidFill>
              <a:srgbClr val="FF4C00"/>
            </a:solidFill>
          </a:ln>
          <a:effectLst/>
        </p:spPr>
        <p:txBody>
          <a:bodyPr wrap="square" rtlCol="0">
            <a:spAutoFit/>
          </a:bodyPr>
          <a:lstStyle/>
          <a:p>
            <a:pPr algn="ctr"/>
            <a:r>
              <a:rPr kumimoji="1" lang="zh-TW" altLang="en-US" sz="1000" dirty="0">
                <a:latin typeface="微軟正黑體"/>
                <a:ea typeface="微軟正黑體"/>
                <a:cs typeface="微軟正黑體"/>
              </a:rPr>
              <a:t>系統判定</a:t>
            </a:r>
          </a:p>
        </p:txBody>
      </p:sp>
      <p:cxnSp>
        <p:nvCxnSpPr>
          <p:cNvPr id="34" name="直線箭頭接點 33"/>
          <p:cNvCxnSpPr/>
          <p:nvPr/>
        </p:nvCxnSpPr>
        <p:spPr>
          <a:xfrm>
            <a:off x="3478755" y="922756"/>
            <a:ext cx="375665" cy="0"/>
          </a:xfrm>
          <a:prstGeom prst="straightConnector1">
            <a:avLst/>
          </a:prstGeom>
          <a:ln>
            <a:solidFill>
              <a:schemeClr val="bg2">
                <a:lumMod val="1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直線箭頭接點 34"/>
          <p:cNvCxnSpPr/>
          <p:nvPr/>
        </p:nvCxnSpPr>
        <p:spPr>
          <a:xfrm flipV="1">
            <a:off x="3448426" y="1358245"/>
            <a:ext cx="397218" cy="543"/>
          </a:xfrm>
          <a:prstGeom prst="straightConnector1">
            <a:avLst/>
          </a:prstGeom>
          <a:ln>
            <a:solidFill>
              <a:schemeClr val="bg2">
                <a:lumMod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文字方塊 35"/>
          <p:cNvSpPr txBox="1"/>
          <p:nvPr/>
        </p:nvSpPr>
        <p:spPr>
          <a:xfrm>
            <a:off x="3489197" y="693016"/>
            <a:ext cx="158184" cy="246221"/>
          </a:xfrm>
          <a:prstGeom prst="rect">
            <a:avLst/>
          </a:prstGeom>
          <a:noFill/>
          <a:effectLst/>
        </p:spPr>
        <p:txBody>
          <a:bodyPr wrap="square" rtlCol="0">
            <a:spAutoFit/>
          </a:bodyPr>
          <a:lstStyle/>
          <a:p>
            <a:r>
              <a:rPr kumimoji="1" lang="en-US" altLang="zh-TW" sz="1000" dirty="0">
                <a:solidFill>
                  <a:srgbClr val="FF0000"/>
                </a:solidFill>
              </a:rPr>
              <a:t>OK</a:t>
            </a:r>
            <a:endParaRPr kumimoji="1" lang="zh-TW" altLang="en-US" sz="1000" dirty="0">
              <a:solidFill>
                <a:srgbClr val="FF0000"/>
              </a:solidFill>
            </a:endParaRPr>
          </a:p>
        </p:txBody>
      </p:sp>
      <p:sp>
        <p:nvSpPr>
          <p:cNvPr id="37" name="文字方塊 36"/>
          <p:cNvSpPr txBox="1"/>
          <p:nvPr/>
        </p:nvSpPr>
        <p:spPr>
          <a:xfrm>
            <a:off x="3448426" y="1079265"/>
            <a:ext cx="377026" cy="246221"/>
          </a:xfrm>
          <a:prstGeom prst="rect">
            <a:avLst/>
          </a:prstGeom>
          <a:noFill/>
          <a:effectLst/>
        </p:spPr>
        <p:txBody>
          <a:bodyPr wrap="none" rtlCol="0">
            <a:spAutoFit/>
          </a:bodyPr>
          <a:lstStyle/>
          <a:p>
            <a:r>
              <a:rPr kumimoji="1" lang="en-US" altLang="zh-TW" sz="1000" dirty="0">
                <a:solidFill>
                  <a:srgbClr val="FF0000"/>
                </a:solidFill>
              </a:rPr>
              <a:t>NG</a:t>
            </a:r>
            <a:endParaRPr kumimoji="1" lang="zh-TW" altLang="en-US" sz="1000" dirty="0">
              <a:solidFill>
                <a:srgbClr val="FF0000"/>
              </a:solidFill>
            </a:endParaRPr>
          </a:p>
        </p:txBody>
      </p:sp>
      <p:sp>
        <p:nvSpPr>
          <p:cNvPr id="38" name="文字方塊 37"/>
          <p:cNvSpPr txBox="1"/>
          <p:nvPr/>
        </p:nvSpPr>
        <p:spPr>
          <a:xfrm>
            <a:off x="3854420" y="1240534"/>
            <a:ext cx="1460975" cy="246221"/>
          </a:xfrm>
          <a:prstGeom prst="rect">
            <a:avLst/>
          </a:prstGeom>
          <a:noFill/>
          <a:ln>
            <a:solidFill>
              <a:schemeClr val="bg1">
                <a:lumMod val="50000"/>
              </a:schemeClr>
            </a:solidFill>
          </a:ln>
          <a:effectLst/>
        </p:spPr>
        <p:txBody>
          <a:bodyPr wrap="square" rtlCol="0">
            <a:spAutoFit/>
          </a:bodyPr>
          <a:lstStyle/>
          <a:p>
            <a:pPr algn="ctr"/>
            <a:r>
              <a:rPr kumimoji="1" lang="zh-TW" altLang="en-US" sz="1000" dirty="0">
                <a:latin typeface="微軟正黑體"/>
                <a:ea typeface="微軟正黑體"/>
                <a:cs typeface="微軟正黑體"/>
              </a:rPr>
              <a:t>人員平板確認是否重測</a:t>
            </a:r>
          </a:p>
        </p:txBody>
      </p:sp>
      <p:sp>
        <p:nvSpPr>
          <p:cNvPr id="39" name="文字方塊 38"/>
          <p:cNvSpPr txBox="1"/>
          <p:nvPr/>
        </p:nvSpPr>
        <p:spPr>
          <a:xfrm>
            <a:off x="6815607" y="1184367"/>
            <a:ext cx="1221100" cy="246221"/>
          </a:xfrm>
          <a:prstGeom prst="rect">
            <a:avLst/>
          </a:prstGeom>
          <a:noFill/>
          <a:ln>
            <a:solidFill>
              <a:schemeClr val="bg1">
                <a:lumMod val="50000"/>
              </a:schemeClr>
            </a:solidFill>
          </a:ln>
          <a:effectLst/>
        </p:spPr>
        <p:txBody>
          <a:bodyPr wrap="square" rtlCol="0">
            <a:spAutoFit/>
          </a:bodyPr>
          <a:lstStyle/>
          <a:p>
            <a:pPr algn="ctr"/>
            <a:r>
              <a:rPr kumimoji="1" lang="zh-TW" altLang="en-US" sz="1000" dirty="0">
                <a:latin typeface="微軟正黑體"/>
                <a:ea typeface="微軟正黑體"/>
                <a:cs typeface="微軟正黑體"/>
              </a:rPr>
              <a:t>列印不良品標籤</a:t>
            </a:r>
          </a:p>
        </p:txBody>
      </p:sp>
      <p:sp>
        <p:nvSpPr>
          <p:cNvPr id="40" name="文字方塊 39"/>
          <p:cNvSpPr txBox="1"/>
          <p:nvPr/>
        </p:nvSpPr>
        <p:spPr>
          <a:xfrm>
            <a:off x="3859641" y="740713"/>
            <a:ext cx="1455754" cy="246221"/>
          </a:xfrm>
          <a:prstGeom prst="rect">
            <a:avLst/>
          </a:prstGeom>
          <a:noFill/>
          <a:ln>
            <a:solidFill>
              <a:schemeClr val="bg1">
                <a:lumMod val="50000"/>
              </a:schemeClr>
            </a:solidFill>
          </a:ln>
          <a:effectLst/>
        </p:spPr>
        <p:txBody>
          <a:bodyPr wrap="square" rtlCol="0">
            <a:spAutoFit/>
          </a:bodyPr>
          <a:lstStyle/>
          <a:p>
            <a:pPr algn="ctr"/>
            <a:r>
              <a:rPr kumimoji="1" lang="zh-TW" altLang="en-US" sz="1000" dirty="0">
                <a:latin typeface="微軟正黑體"/>
                <a:ea typeface="微軟正黑體"/>
                <a:cs typeface="微軟正黑體"/>
              </a:rPr>
              <a:t>人員判斷其他測試項目</a:t>
            </a:r>
          </a:p>
        </p:txBody>
      </p:sp>
      <p:sp>
        <p:nvSpPr>
          <p:cNvPr id="41" name="文字方塊 40"/>
          <p:cNvSpPr txBox="1"/>
          <p:nvPr/>
        </p:nvSpPr>
        <p:spPr>
          <a:xfrm>
            <a:off x="6532172" y="676535"/>
            <a:ext cx="377026" cy="246221"/>
          </a:xfrm>
          <a:prstGeom prst="rect">
            <a:avLst/>
          </a:prstGeom>
          <a:noFill/>
          <a:effectLst/>
        </p:spPr>
        <p:txBody>
          <a:bodyPr wrap="none" rtlCol="0">
            <a:spAutoFit/>
          </a:bodyPr>
          <a:lstStyle/>
          <a:p>
            <a:r>
              <a:rPr kumimoji="1" lang="en-US" altLang="zh-TW" sz="1000" dirty="0">
                <a:solidFill>
                  <a:srgbClr val="FF0000"/>
                </a:solidFill>
              </a:rPr>
              <a:t>OK</a:t>
            </a:r>
            <a:endParaRPr kumimoji="1" lang="zh-TW" altLang="en-US" sz="1000" dirty="0">
              <a:solidFill>
                <a:srgbClr val="FF0000"/>
              </a:solidFill>
            </a:endParaRPr>
          </a:p>
        </p:txBody>
      </p:sp>
      <p:cxnSp>
        <p:nvCxnSpPr>
          <p:cNvPr id="42" name="肘形接點 41"/>
          <p:cNvCxnSpPr>
            <a:stCxn id="38" idx="3"/>
            <a:endCxn id="39" idx="2"/>
          </p:cNvCxnSpPr>
          <p:nvPr/>
        </p:nvCxnSpPr>
        <p:spPr>
          <a:xfrm>
            <a:off x="5315395" y="1363645"/>
            <a:ext cx="2110762" cy="66943"/>
          </a:xfrm>
          <a:prstGeom prst="bentConnector4">
            <a:avLst>
              <a:gd name="adj1" fmla="val 35537"/>
              <a:gd name="adj2" fmla="val 300073"/>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直線箭頭接點 42"/>
          <p:cNvCxnSpPr>
            <a:stCxn id="40" idx="3"/>
            <a:endCxn id="44" idx="1"/>
          </p:cNvCxnSpPr>
          <p:nvPr/>
        </p:nvCxnSpPr>
        <p:spPr>
          <a:xfrm>
            <a:off x="5315395" y="863824"/>
            <a:ext cx="209454" cy="0"/>
          </a:xfrm>
          <a:prstGeom prst="straightConnector1">
            <a:avLst/>
          </a:prstGeom>
          <a:ln>
            <a:solidFill>
              <a:schemeClr val="bg2">
                <a:lumMod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文字方塊 43"/>
          <p:cNvSpPr txBox="1"/>
          <p:nvPr/>
        </p:nvSpPr>
        <p:spPr>
          <a:xfrm>
            <a:off x="5524849" y="740713"/>
            <a:ext cx="950061" cy="246221"/>
          </a:xfrm>
          <a:prstGeom prst="rect">
            <a:avLst/>
          </a:prstGeom>
          <a:noFill/>
          <a:ln>
            <a:solidFill>
              <a:schemeClr val="bg1">
                <a:lumMod val="50000"/>
              </a:schemeClr>
            </a:solidFill>
          </a:ln>
          <a:effectLst/>
        </p:spPr>
        <p:txBody>
          <a:bodyPr wrap="square" rtlCol="0">
            <a:spAutoFit/>
          </a:bodyPr>
          <a:lstStyle/>
          <a:p>
            <a:pPr algn="ctr"/>
            <a:r>
              <a:rPr kumimoji="1" lang="zh-TW" altLang="en-US" sz="1000" dirty="0">
                <a:latin typeface="微軟正黑體"/>
                <a:ea typeface="微軟正黑體"/>
                <a:cs typeface="微軟正黑體"/>
              </a:rPr>
              <a:t>人員平板選擇</a:t>
            </a:r>
          </a:p>
        </p:txBody>
      </p:sp>
      <p:sp>
        <p:nvSpPr>
          <p:cNvPr id="45" name="文字方塊 44"/>
          <p:cNvSpPr txBox="1"/>
          <p:nvPr/>
        </p:nvSpPr>
        <p:spPr>
          <a:xfrm>
            <a:off x="7027558" y="739604"/>
            <a:ext cx="1009149" cy="246221"/>
          </a:xfrm>
          <a:prstGeom prst="rect">
            <a:avLst/>
          </a:prstGeom>
          <a:noFill/>
          <a:ln>
            <a:solidFill>
              <a:schemeClr val="bg1">
                <a:lumMod val="50000"/>
              </a:schemeClr>
            </a:solidFill>
          </a:ln>
        </p:spPr>
        <p:txBody>
          <a:bodyPr wrap="square" rtlCol="0">
            <a:spAutoFit/>
          </a:bodyPr>
          <a:lstStyle/>
          <a:p>
            <a:pPr algn="ctr"/>
            <a:r>
              <a:rPr kumimoji="1" lang="zh-TW" altLang="en-US" sz="1000" dirty="0">
                <a:latin typeface="微軟正黑體"/>
                <a:ea typeface="微軟正黑體"/>
                <a:cs typeface="微軟正黑體"/>
              </a:rPr>
              <a:t>列印良品標籤</a:t>
            </a:r>
          </a:p>
        </p:txBody>
      </p:sp>
      <p:cxnSp>
        <p:nvCxnSpPr>
          <p:cNvPr id="46" name="直線箭頭接點 45"/>
          <p:cNvCxnSpPr>
            <a:stCxn id="29" idx="3"/>
            <a:endCxn id="31" idx="1"/>
          </p:cNvCxnSpPr>
          <p:nvPr/>
        </p:nvCxnSpPr>
        <p:spPr>
          <a:xfrm>
            <a:off x="1705284" y="1125431"/>
            <a:ext cx="336558" cy="0"/>
          </a:xfrm>
          <a:prstGeom prst="straightConnector1">
            <a:avLst/>
          </a:prstGeom>
          <a:ln>
            <a:solidFill>
              <a:schemeClr val="bg2">
                <a:lumMod val="1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肘形接點 46"/>
          <p:cNvCxnSpPr>
            <a:stCxn id="44" idx="3"/>
            <a:endCxn id="45" idx="1"/>
          </p:cNvCxnSpPr>
          <p:nvPr/>
        </p:nvCxnSpPr>
        <p:spPr>
          <a:xfrm flipV="1">
            <a:off x="6474910" y="862715"/>
            <a:ext cx="552648" cy="1109"/>
          </a:xfrm>
          <a:prstGeom prst="bentConnector3">
            <a:avLst>
              <a:gd name="adj1" fmla="val 50000"/>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文字方塊 48"/>
          <p:cNvSpPr txBox="1"/>
          <p:nvPr/>
        </p:nvSpPr>
        <p:spPr>
          <a:xfrm>
            <a:off x="6279760" y="1140242"/>
            <a:ext cx="377026" cy="246221"/>
          </a:xfrm>
          <a:prstGeom prst="rect">
            <a:avLst/>
          </a:prstGeom>
          <a:noFill/>
          <a:effectLst/>
        </p:spPr>
        <p:txBody>
          <a:bodyPr wrap="none" rtlCol="0">
            <a:spAutoFit/>
          </a:bodyPr>
          <a:lstStyle/>
          <a:p>
            <a:r>
              <a:rPr kumimoji="1" lang="en-US" altLang="zh-TW" sz="1000" dirty="0">
                <a:solidFill>
                  <a:srgbClr val="FF0000"/>
                </a:solidFill>
              </a:rPr>
              <a:t>NG</a:t>
            </a:r>
            <a:endParaRPr kumimoji="1" lang="zh-TW" altLang="en-US" sz="1000" dirty="0">
              <a:solidFill>
                <a:srgbClr val="FF0000"/>
              </a:solidFill>
            </a:endParaRPr>
          </a:p>
        </p:txBody>
      </p:sp>
      <p:sp>
        <p:nvSpPr>
          <p:cNvPr id="50" name="文字方塊 49"/>
          <p:cNvSpPr txBox="1"/>
          <p:nvPr/>
        </p:nvSpPr>
        <p:spPr>
          <a:xfrm>
            <a:off x="6232887" y="1358245"/>
            <a:ext cx="569387" cy="246221"/>
          </a:xfrm>
          <a:prstGeom prst="rect">
            <a:avLst/>
          </a:prstGeom>
          <a:noFill/>
          <a:effectLst/>
        </p:spPr>
        <p:txBody>
          <a:bodyPr wrap="none" rtlCol="0">
            <a:spAutoFit/>
          </a:bodyPr>
          <a:lstStyle/>
          <a:p>
            <a:r>
              <a:rPr kumimoji="1" lang="zh-TW" altLang="en-US" sz="1000" dirty="0">
                <a:solidFill>
                  <a:srgbClr val="FF0000"/>
                </a:solidFill>
              </a:rPr>
              <a:t>不重測</a:t>
            </a:r>
          </a:p>
        </p:txBody>
      </p:sp>
      <p:cxnSp>
        <p:nvCxnSpPr>
          <p:cNvPr id="51" name="肘形接點 50"/>
          <p:cNvCxnSpPr>
            <a:stCxn id="38" idx="2"/>
            <a:endCxn id="31" idx="2"/>
          </p:cNvCxnSpPr>
          <p:nvPr/>
        </p:nvCxnSpPr>
        <p:spPr>
          <a:xfrm rot="5400000" flipH="1">
            <a:off x="3437455" y="339303"/>
            <a:ext cx="161269" cy="2133637"/>
          </a:xfrm>
          <a:prstGeom prst="bentConnector3">
            <a:avLst>
              <a:gd name="adj1" fmla="val -68375"/>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文字方塊 51"/>
          <p:cNvSpPr txBox="1"/>
          <p:nvPr/>
        </p:nvSpPr>
        <p:spPr>
          <a:xfrm>
            <a:off x="2576005" y="1340828"/>
            <a:ext cx="441146" cy="246221"/>
          </a:xfrm>
          <a:prstGeom prst="rect">
            <a:avLst/>
          </a:prstGeom>
          <a:noFill/>
          <a:effectLst/>
        </p:spPr>
        <p:txBody>
          <a:bodyPr wrap="none" rtlCol="0">
            <a:spAutoFit/>
          </a:bodyPr>
          <a:lstStyle/>
          <a:p>
            <a:r>
              <a:rPr kumimoji="1" lang="zh-TW" altLang="en-US" sz="1000" dirty="0">
                <a:solidFill>
                  <a:srgbClr val="FF0000"/>
                </a:solidFill>
              </a:rPr>
              <a:t>重測</a:t>
            </a:r>
          </a:p>
        </p:txBody>
      </p:sp>
      <p:cxnSp>
        <p:nvCxnSpPr>
          <p:cNvPr id="53" name="肘形接點 52"/>
          <p:cNvCxnSpPr>
            <a:stCxn id="44" idx="2"/>
            <a:endCxn id="39" idx="1"/>
          </p:cNvCxnSpPr>
          <p:nvPr/>
        </p:nvCxnSpPr>
        <p:spPr>
          <a:xfrm rot="16200000" flipH="1">
            <a:off x="6247471" y="739342"/>
            <a:ext cx="320544" cy="815727"/>
          </a:xfrm>
          <a:prstGeom prst="bentConnector2">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66" name="圖片 65">
            <a:extLst>
              <a:ext uri="{FF2B5EF4-FFF2-40B4-BE49-F238E27FC236}">
                <a16:creationId xmlns:a16="http://schemas.microsoft.com/office/drawing/2014/main" id="{911A8289-91A4-4A5D-9883-637A3B75DAC1}"/>
              </a:ext>
            </a:extLst>
          </p:cNvPr>
          <p:cNvPicPr>
            <a:picLocks noChangeAspect="1"/>
          </p:cNvPicPr>
          <p:nvPr/>
        </p:nvPicPr>
        <p:blipFill rotWithShape="1">
          <a:blip r:embed="rId2"/>
          <a:srcRect r="19077" b="18956"/>
          <a:stretch/>
        </p:blipFill>
        <p:spPr>
          <a:xfrm>
            <a:off x="98310" y="1755138"/>
            <a:ext cx="4421433" cy="904085"/>
          </a:xfrm>
          <a:prstGeom prst="rect">
            <a:avLst/>
          </a:prstGeom>
        </p:spPr>
      </p:pic>
      <p:pic>
        <p:nvPicPr>
          <p:cNvPr id="94" name="圖片 93">
            <a:extLst>
              <a:ext uri="{FF2B5EF4-FFF2-40B4-BE49-F238E27FC236}">
                <a16:creationId xmlns:a16="http://schemas.microsoft.com/office/drawing/2014/main" id="{B54AEC99-FA31-4F3E-A8E8-0D98F21FB671}"/>
              </a:ext>
            </a:extLst>
          </p:cNvPr>
          <p:cNvPicPr>
            <a:picLocks noChangeAspect="1"/>
          </p:cNvPicPr>
          <p:nvPr/>
        </p:nvPicPr>
        <p:blipFill>
          <a:blip r:embed="rId3"/>
          <a:stretch>
            <a:fillRect/>
          </a:stretch>
        </p:blipFill>
        <p:spPr>
          <a:xfrm>
            <a:off x="4707991" y="2207181"/>
            <a:ext cx="4402413" cy="911973"/>
          </a:xfrm>
          <a:prstGeom prst="rect">
            <a:avLst/>
          </a:prstGeom>
        </p:spPr>
      </p:pic>
      <p:pic>
        <p:nvPicPr>
          <p:cNvPr id="99" name="圖片 98">
            <a:extLst>
              <a:ext uri="{FF2B5EF4-FFF2-40B4-BE49-F238E27FC236}">
                <a16:creationId xmlns:a16="http://schemas.microsoft.com/office/drawing/2014/main" id="{61DE6714-508C-4227-87DF-3E3ECC02B5C1}"/>
              </a:ext>
            </a:extLst>
          </p:cNvPr>
          <p:cNvPicPr>
            <a:picLocks noChangeAspect="1"/>
          </p:cNvPicPr>
          <p:nvPr/>
        </p:nvPicPr>
        <p:blipFill rotWithShape="1">
          <a:blip r:embed="rId4"/>
          <a:srcRect b="34039"/>
          <a:stretch/>
        </p:blipFill>
        <p:spPr>
          <a:xfrm>
            <a:off x="92802" y="3119154"/>
            <a:ext cx="4426941" cy="1315011"/>
          </a:xfrm>
          <a:prstGeom prst="rect">
            <a:avLst/>
          </a:prstGeom>
        </p:spPr>
      </p:pic>
      <p:pic>
        <p:nvPicPr>
          <p:cNvPr id="101" name="圖片 100">
            <a:extLst>
              <a:ext uri="{FF2B5EF4-FFF2-40B4-BE49-F238E27FC236}">
                <a16:creationId xmlns:a16="http://schemas.microsoft.com/office/drawing/2014/main" id="{3E63708E-CCEE-4255-BA7E-808B820EE35F}"/>
              </a:ext>
            </a:extLst>
          </p:cNvPr>
          <p:cNvPicPr>
            <a:picLocks noChangeAspect="1"/>
          </p:cNvPicPr>
          <p:nvPr/>
        </p:nvPicPr>
        <p:blipFill rotWithShape="1">
          <a:blip r:embed="rId5"/>
          <a:srcRect b="31103"/>
          <a:stretch/>
        </p:blipFill>
        <p:spPr>
          <a:xfrm>
            <a:off x="4741587" y="3656994"/>
            <a:ext cx="4402413" cy="1315011"/>
          </a:xfrm>
          <a:prstGeom prst="rect">
            <a:avLst/>
          </a:prstGeom>
        </p:spPr>
      </p:pic>
      <p:pic>
        <p:nvPicPr>
          <p:cNvPr id="102" name="圖片 101">
            <a:extLst>
              <a:ext uri="{FF2B5EF4-FFF2-40B4-BE49-F238E27FC236}">
                <a16:creationId xmlns:a16="http://schemas.microsoft.com/office/drawing/2014/main" id="{EE5657BC-B768-4A55-941C-CFD20688FE68}"/>
              </a:ext>
            </a:extLst>
          </p:cNvPr>
          <p:cNvPicPr>
            <a:picLocks noChangeAspect="1"/>
          </p:cNvPicPr>
          <p:nvPr/>
        </p:nvPicPr>
        <p:blipFill>
          <a:blip r:embed="rId6"/>
          <a:stretch>
            <a:fillRect/>
          </a:stretch>
        </p:blipFill>
        <p:spPr>
          <a:xfrm>
            <a:off x="3017151" y="4665155"/>
            <a:ext cx="963201" cy="408049"/>
          </a:xfrm>
          <a:prstGeom prst="rect">
            <a:avLst/>
          </a:prstGeom>
          <a:ln>
            <a:solidFill>
              <a:schemeClr val="tx1"/>
            </a:solidFill>
          </a:ln>
        </p:spPr>
      </p:pic>
      <p:sp>
        <p:nvSpPr>
          <p:cNvPr id="104" name="文字方塊 103"/>
          <p:cNvSpPr txBox="1"/>
          <p:nvPr/>
        </p:nvSpPr>
        <p:spPr>
          <a:xfrm>
            <a:off x="9860" y="1493528"/>
            <a:ext cx="1695424" cy="261610"/>
          </a:xfrm>
          <a:prstGeom prst="rect">
            <a:avLst/>
          </a:prstGeom>
          <a:noFill/>
          <a:ln>
            <a:noFill/>
          </a:ln>
          <a:effectLst/>
        </p:spPr>
        <p:txBody>
          <a:bodyPr wrap="square" rtlCol="0">
            <a:spAutoFit/>
          </a:bodyPr>
          <a:lstStyle/>
          <a:p>
            <a:pPr algn="ctr"/>
            <a:r>
              <a:rPr kumimoji="1" lang="zh-TW" altLang="en-US" sz="1100" b="1" dirty="0">
                <a:solidFill>
                  <a:schemeClr val="accent5">
                    <a:lumMod val="75000"/>
                  </a:schemeClr>
                </a:solidFill>
                <a:latin typeface="微軟正黑體"/>
                <a:ea typeface="微軟正黑體"/>
                <a:cs typeface="微軟正黑體"/>
              </a:rPr>
              <a:t>檢測項目及規格設定</a:t>
            </a:r>
          </a:p>
        </p:txBody>
      </p:sp>
      <p:sp>
        <p:nvSpPr>
          <p:cNvPr id="105" name="文字方塊 104"/>
          <p:cNvSpPr txBox="1"/>
          <p:nvPr/>
        </p:nvSpPr>
        <p:spPr>
          <a:xfrm>
            <a:off x="4468443" y="1958385"/>
            <a:ext cx="1695424" cy="261610"/>
          </a:xfrm>
          <a:prstGeom prst="rect">
            <a:avLst/>
          </a:prstGeom>
          <a:noFill/>
          <a:ln>
            <a:noFill/>
          </a:ln>
          <a:effectLst/>
        </p:spPr>
        <p:txBody>
          <a:bodyPr wrap="square" rtlCol="0">
            <a:spAutoFit/>
          </a:bodyPr>
          <a:lstStyle/>
          <a:p>
            <a:pPr algn="ctr"/>
            <a:r>
              <a:rPr kumimoji="1" lang="zh-TW" altLang="en-US" sz="1100" b="1" dirty="0">
                <a:solidFill>
                  <a:schemeClr val="accent5">
                    <a:lumMod val="75000"/>
                  </a:schemeClr>
                </a:solidFill>
                <a:latin typeface="微軟正黑體"/>
                <a:ea typeface="微軟正黑體"/>
                <a:cs typeface="微軟正黑體"/>
              </a:rPr>
              <a:t>選擇檢測工單</a:t>
            </a:r>
          </a:p>
        </p:txBody>
      </p:sp>
      <p:sp>
        <p:nvSpPr>
          <p:cNvPr id="106" name="文字方塊 105"/>
          <p:cNvSpPr txBox="1"/>
          <p:nvPr/>
        </p:nvSpPr>
        <p:spPr>
          <a:xfrm>
            <a:off x="-86301" y="2865095"/>
            <a:ext cx="1695424" cy="261610"/>
          </a:xfrm>
          <a:prstGeom prst="rect">
            <a:avLst/>
          </a:prstGeom>
          <a:noFill/>
          <a:ln>
            <a:noFill/>
          </a:ln>
          <a:effectLst/>
        </p:spPr>
        <p:txBody>
          <a:bodyPr wrap="square" rtlCol="0">
            <a:spAutoFit/>
          </a:bodyPr>
          <a:lstStyle/>
          <a:p>
            <a:pPr algn="ctr"/>
            <a:r>
              <a:rPr kumimoji="1" lang="zh-TW" altLang="en-US" sz="1100" b="1" dirty="0">
                <a:solidFill>
                  <a:schemeClr val="accent5">
                    <a:lumMod val="75000"/>
                  </a:schemeClr>
                </a:solidFill>
                <a:latin typeface="微軟正黑體"/>
                <a:ea typeface="微軟正黑體"/>
                <a:cs typeface="微軟正黑體"/>
              </a:rPr>
              <a:t>工單檢測項目列表</a:t>
            </a:r>
          </a:p>
        </p:txBody>
      </p:sp>
      <p:sp>
        <p:nvSpPr>
          <p:cNvPr id="107" name="文字方塊 106"/>
          <p:cNvSpPr txBox="1"/>
          <p:nvPr/>
        </p:nvSpPr>
        <p:spPr>
          <a:xfrm>
            <a:off x="4677137" y="3408524"/>
            <a:ext cx="1695424" cy="261610"/>
          </a:xfrm>
          <a:prstGeom prst="rect">
            <a:avLst/>
          </a:prstGeom>
          <a:noFill/>
          <a:ln>
            <a:noFill/>
          </a:ln>
          <a:effectLst/>
        </p:spPr>
        <p:txBody>
          <a:bodyPr wrap="square" rtlCol="0">
            <a:spAutoFit/>
          </a:bodyPr>
          <a:lstStyle/>
          <a:p>
            <a:pPr algn="ctr"/>
            <a:r>
              <a:rPr kumimoji="1" lang="zh-TW" altLang="en-US" sz="1100" b="1" dirty="0">
                <a:solidFill>
                  <a:schemeClr val="accent5">
                    <a:lumMod val="75000"/>
                  </a:schemeClr>
                </a:solidFill>
                <a:latin typeface="微軟正黑體"/>
                <a:ea typeface="微軟正黑體"/>
                <a:cs typeface="微軟正黑體"/>
              </a:rPr>
              <a:t>由</a:t>
            </a:r>
            <a:r>
              <a:rPr kumimoji="1" lang="en-US" altLang="zh-TW" sz="1100" b="1" dirty="0">
                <a:solidFill>
                  <a:schemeClr val="accent5">
                    <a:lumMod val="75000"/>
                  </a:schemeClr>
                </a:solidFill>
                <a:latin typeface="微軟正黑體"/>
                <a:ea typeface="微軟正黑體"/>
                <a:cs typeface="微軟正黑體"/>
              </a:rPr>
              <a:t>IOT</a:t>
            </a:r>
            <a:r>
              <a:rPr kumimoji="1" lang="zh-TW" altLang="en-US" sz="1100" b="1" dirty="0">
                <a:solidFill>
                  <a:schemeClr val="accent5">
                    <a:lumMod val="75000"/>
                  </a:schemeClr>
                </a:solidFill>
                <a:latin typeface="微軟正黑體"/>
                <a:ea typeface="微軟正黑體"/>
                <a:cs typeface="微軟正黑體"/>
              </a:rPr>
              <a:t>自動回報檢測數值</a:t>
            </a:r>
          </a:p>
        </p:txBody>
      </p:sp>
      <p:sp>
        <p:nvSpPr>
          <p:cNvPr id="108" name="文字方塊 107"/>
          <p:cNvSpPr txBox="1"/>
          <p:nvPr/>
        </p:nvSpPr>
        <p:spPr>
          <a:xfrm>
            <a:off x="1774768" y="4423676"/>
            <a:ext cx="2366358" cy="261610"/>
          </a:xfrm>
          <a:prstGeom prst="rect">
            <a:avLst/>
          </a:prstGeom>
          <a:noFill/>
          <a:ln>
            <a:noFill/>
          </a:ln>
          <a:effectLst/>
        </p:spPr>
        <p:txBody>
          <a:bodyPr wrap="square" rtlCol="0">
            <a:spAutoFit/>
          </a:bodyPr>
          <a:lstStyle/>
          <a:p>
            <a:pPr algn="ctr"/>
            <a:r>
              <a:rPr kumimoji="1" lang="zh-TW" altLang="en-US" sz="1100" b="1" dirty="0">
                <a:solidFill>
                  <a:schemeClr val="accent5">
                    <a:lumMod val="75000"/>
                  </a:schemeClr>
                </a:solidFill>
                <a:latin typeface="微軟正黑體"/>
                <a:ea typeface="微軟正黑體"/>
                <a:cs typeface="微軟正黑體"/>
              </a:rPr>
              <a:t>由檢測結果產生合格或不合格標籤</a:t>
            </a:r>
          </a:p>
        </p:txBody>
      </p:sp>
      <p:pic>
        <p:nvPicPr>
          <p:cNvPr id="109" name="圖片 108">
            <a:extLst>
              <a:ext uri="{FF2B5EF4-FFF2-40B4-BE49-F238E27FC236}">
                <a16:creationId xmlns:a16="http://schemas.microsoft.com/office/drawing/2014/main" id="{3E968240-4B8D-49AE-BD65-301AE85C8AFF}"/>
              </a:ext>
            </a:extLst>
          </p:cNvPr>
          <p:cNvPicPr>
            <a:picLocks noChangeAspect="1"/>
          </p:cNvPicPr>
          <p:nvPr/>
        </p:nvPicPr>
        <p:blipFill>
          <a:blip r:embed="rId7"/>
          <a:stretch>
            <a:fillRect/>
          </a:stretch>
        </p:blipFill>
        <p:spPr>
          <a:xfrm>
            <a:off x="1864552" y="4665155"/>
            <a:ext cx="996147" cy="408049"/>
          </a:xfrm>
          <a:prstGeom prst="rect">
            <a:avLst/>
          </a:prstGeom>
          <a:ln>
            <a:solidFill>
              <a:schemeClr val="tx1"/>
            </a:solidFill>
          </a:ln>
        </p:spPr>
      </p:pic>
      <p:cxnSp>
        <p:nvCxnSpPr>
          <p:cNvPr id="113" name="肘形接點 112"/>
          <p:cNvCxnSpPr>
            <a:endCxn id="99" idx="0"/>
          </p:cNvCxnSpPr>
          <p:nvPr/>
        </p:nvCxnSpPr>
        <p:spPr>
          <a:xfrm rot="10800000" flipV="1">
            <a:off x="2306273" y="2797278"/>
            <a:ext cx="2401718" cy="321876"/>
          </a:xfrm>
          <a:prstGeom prst="bentConnector2">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7" name="肘形接點 116"/>
          <p:cNvCxnSpPr>
            <a:stCxn id="99" idx="3"/>
            <a:endCxn id="101" idx="0"/>
          </p:cNvCxnSpPr>
          <p:nvPr/>
        </p:nvCxnSpPr>
        <p:spPr>
          <a:xfrm flipV="1">
            <a:off x="4519743" y="3656994"/>
            <a:ext cx="2423051" cy="119666"/>
          </a:xfrm>
          <a:prstGeom prst="bentConnector4">
            <a:avLst>
              <a:gd name="adj1" fmla="val 4578"/>
              <a:gd name="adj2" fmla="val 391089"/>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1" name="肘形接點 120"/>
          <p:cNvCxnSpPr>
            <a:stCxn id="101" idx="1"/>
          </p:cNvCxnSpPr>
          <p:nvPr/>
        </p:nvCxnSpPr>
        <p:spPr>
          <a:xfrm rot="10800000" flipV="1">
            <a:off x="3980353" y="4314500"/>
            <a:ext cx="761235" cy="554680"/>
          </a:xfrm>
          <a:prstGeom prst="bentConnector3">
            <a:avLst>
              <a:gd name="adj1" fmla="val 23059"/>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8921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283"/>
          <p:cNvPicPr preferRelativeResize="0"/>
          <p:nvPr/>
        </p:nvPicPr>
        <p:blipFill rotWithShape="1">
          <a:blip r:embed="rId3">
            <a:alphaModFix/>
          </a:blip>
          <a:srcRect/>
          <a:stretch/>
        </p:blipFill>
        <p:spPr>
          <a:xfrm>
            <a:off x="1588" y="1588"/>
            <a:ext cx="1589" cy="1589"/>
          </a:xfrm>
          <a:prstGeom prst="rect">
            <a:avLst/>
          </a:prstGeom>
          <a:noFill/>
          <a:ln>
            <a:noFill/>
          </a:ln>
        </p:spPr>
      </p:pic>
      <p:sp>
        <p:nvSpPr>
          <p:cNvPr id="1717" name="Google Shape;1717;p283"/>
          <p:cNvSpPr txBox="1"/>
          <p:nvPr/>
        </p:nvSpPr>
        <p:spPr>
          <a:xfrm>
            <a:off x="331800" y="160763"/>
            <a:ext cx="8339625" cy="769500"/>
          </a:xfrm>
          <a:prstGeom prst="rect">
            <a:avLst/>
          </a:prstGeom>
          <a:noFill/>
          <a:ln>
            <a:noFill/>
          </a:ln>
        </p:spPr>
        <p:txBody>
          <a:bodyPr spcFirstLastPara="1" wrap="square" lIns="0" tIns="0" rIns="0" bIns="0" anchor="t" anchorCtr="0">
            <a:noAutofit/>
          </a:bodyPr>
          <a:lstStyle/>
          <a:p>
            <a:pPr defTabSz="685800">
              <a:buSzPts val="1100"/>
            </a:pPr>
            <a:r>
              <a:rPr lang="zh-TW" altLang="en-US" sz="2400" b="1" dirty="0">
                <a:solidFill>
                  <a:schemeClr val="tx1"/>
                </a:solidFill>
                <a:latin typeface="Microsoft JhengHei" panose="020B0604030504040204" pitchFamily="34" charset="-120"/>
                <a:ea typeface="Microsoft JhengHei" panose="020B0604030504040204" pitchFamily="34" charset="-120"/>
                <a:cs typeface="Georgia"/>
                <a:sym typeface="Georgia"/>
              </a:rPr>
              <a:t>生管助理機器人</a:t>
            </a:r>
            <a:r>
              <a:rPr lang="en-US" altLang="zh-TW" sz="2400" b="1" dirty="0">
                <a:solidFill>
                  <a:schemeClr val="tx1"/>
                </a:solidFill>
                <a:latin typeface="Microsoft JhengHei" panose="020B0604030504040204" pitchFamily="34" charset="-120"/>
                <a:ea typeface="Microsoft JhengHei" panose="020B0604030504040204" pitchFamily="34" charset="-120"/>
                <a:cs typeface="Georgia"/>
                <a:sym typeface="Georgia"/>
              </a:rPr>
              <a:t>(PSRA)</a:t>
            </a:r>
            <a:r>
              <a:rPr lang="zh-TW" altLang="en-US" sz="2400" b="1" dirty="0">
                <a:solidFill>
                  <a:schemeClr val="tx1"/>
                </a:solidFill>
                <a:latin typeface="Microsoft JhengHei" panose="020B0604030504040204" pitchFamily="34" charset="-120"/>
                <a:ea typeface="Microsoft JhengHei" panose="020B0604030504040204" pitchFamily="34" charset="-120"/>
                <a:cs typeface="Georgia"/>
                <a:sym typeface="Georgia"/>
              </a:rPr>
              <a:t>的兩種作業模式</a:t>
            </a:r>
            <a:endParaRPr sz="2400" b="1" dirty="0">
              <a:solidFill>
                <a:schemeClr val="tx1"/>
              </a:solidFill>
              <a:latin typeface="Microsoft JhengHei" panose="020B0604030504040204" pitchFamily="34" charset="-120"/>
              <a:ea typeface="Microsoft JhengHei" panose="020B0604030504040204" pitchFamily="34" charset="-120"/>
              <a:cs typeface="Georgia"/>
              <a:sym typeface="Georgia"/>
            </a:endParaRPr>
          </a:p>
        </p:txBody>
      </p:sp>
      <p:sp>
        <p:nvSpPr>
          <p:cNvPr id="1718" name="Google Shape;1718;p283"/>
          <p:cNvSpPr txBox="1"/>
          <p:nvPr/>
        </p:nvSpPr>
        <p:spPr>
          <a:xfrm>
            <a:off x="6156466" y="4869180"/>
            <a:ext cx="2648025" cy="102825"/>
          </a:xfrm>
          <a:prstGeom prst="rect">
            <a:avLst/>
          </a:prstGeom>
          <a:noFill/>
          <a:ln>
            <a:noFill/>
          </a:ln>
        </p:spPr>
        <p:txBody>
          <a:bodyPr spcFirstLastPara="1" wrap="square" lIns="0" tIns="0" rIns="0" bIns="0" anchor="b" anchorCtr="0">
            <a:noAutofit/>
          </a:bodyPr>
          <a:lstStyle/>
          <a:p>
            <a:pPr algn="r" defTabSz="685800">
              <a:buSzPts val="800"/>
            </a:pPr>
            <a:fld id="{00000000-1234-1234-1234-123412341234}" type="slidenum">
              <a:rPr lang="en-GB" sz="600"/>
              <a:pPr algn="r" defTabSz="685800">
                <a:buSzPts val="800"/>
              </a:pPr>
              <a:t>23</a:t>
            </a:fld>
            <a:endParaRPr sz="600"/>
          </a:p>
        </p:txBody>
      </p:sp>
      <p:sp>
        <p:nvSpPr>
          <p:cNvPr id="13" name="Pentagon 63">
            <a:extLst>
              <a:ext uri="{FF2B5EF4-FFF2-40B4-BE49-F238E27FC236}">
                <a16:creationId xmlns:a16="http://schemas.microsoft.com/office/drawing/2014/main" id="{DFC7DCCF-CC8D-004C-BD51-7F325D60FB53}"/>
              </a:ext>
            </a:extLst>
          </p:cNvPr>
          <p:cNvSpPr/>
          <p:nvPr/>
        </p:nvSpPr>
        <p:spPr>
          <a:xfrm>
            <a:off x="359441" y="3014280"/>
            <a:ext cx="1378349" cy="1096697"/>
          </a:xfrm>
          <a:prstGeom prst="homePlate">
            <a:avLst>
              <a:gd name="adj" fmla="val 14706"/>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anchor="ctr"/>
          <a:lstStyle/>
          <a:p>
            <a:pPr lvl="0" defTabSz="913486" fontAlgn="base">
              <a:spcBef>
                <a:spcPct val="50000"/>
              </a:spcBef>
              <a:spcAft>
                <a:spcPct val="0"/>
              </a:spcAft>
              <a:buClr>
                <a:srgbClr val="949EAA"/>
              </a:buClr>
              <a:defRPr/>
            </a:pPr>
            <a:r>
              <a:rPr lang="zh-CN" altLang="en-US" kern="1200" dirty="0">
                <a:solidFill>
                  <a:srgbClr val="FFFFFF"/>
                </a:solidFill>
                <a:latin typeface="Microsoft YaHei" panose="020B0503020204020204" pitchFamily="34" charset="-122"/>
                <a:ea typeface="Microsoft YaHei" panose="020B0503020204020204" pitchFamily="34" charset="-122"/>
              </a:rPr>
              <a:t>未開工單</a:t>
            </a:r>
            <a:endParaRPr kumimoji="0" lang="en-US" altLang="zh-TW"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4" name="Pentagon 63">
            <a:extLst>
              <a:ext uri="{FF2B5EF4-FFF2-40B4-BE49-F238E27FC236}">
                <a16:creationId xmlns:a16="http://schemas.microsoft.com/office/drawing/2014/main" id="{5CBAF113-7EF0-9E49-8F77-8091AC91366A}"/>
              </a:ext>
            </a:extLst>
          </p:cNvPr>
          <p:cNvSpPr/>
          <p:nvPr/>
        </p:nvSpPr>
        <p:spPr>
          <a:xfrm>
            <a:off x="359441" y="1024088"/>
            <a:ext cx="1378349" cy="1096697"/>
          </a:xfrm>
          <a:prstGeom prst="homePlate">
            <a:avLst>
              <a:gd name="adj" fmla="val 14706"/>
            </a:avLst>
          </a:prstGeom>
          <a:solidFill>
            <a:schemeClr val="accent1">
              <a:lumMod val="75000"/>
            </a:schemeClr>
          </a:solidFill>
        </p:spPr>
        <p:style>
          <a:lnRef idx="0">
            <a:schemeClr val="accent5"/>
          </a:lnRef>
          <a:fillRef idx="3">
            <a:schemeClr val="accent5"/>
          </a:fillRef>
          <a:effectRef idx="3">
            <a:schemeClr val="accent5"/>
          </a:effectRef>
          <a:fontRef idx="minor">
            <a:schemeClr val="lt1"/>
          </a:fontRef>
        </p:style>
        <p:txBody>
          <a:bodyPr anchor="ctr"/>
          <a:lstStyle/>
          <a:p>
            <a:pPr lvl="0" defTabSz="913486" fontAlgn="base">
              <a:spcBef>
                <a:spcPct val="50000"/>
              </a:spcBef>
              <a:spcAft>
                <a:spcPct val="0"/>
              </a:spcAft>
              <a:buClr>
                <a:srgbClr val="949EAA"/>
              </a:buClr>
              <a:defRPr/>
            </a:pPr>
            <a:r>
              <a:rPr lang="zh-CN" altLang="en-US" kern="1200" dirty="0">
                <a:solidFill>
                  <a:srgbClr val="FFFFFF"/>
                </a:solidFill>
                <a:latin typeface="Microsoft YaHei" panose="020B0503020204020204" pitchFamily="34" charset="-122"/>
                <a:ea typeface="Microsoft YaHei" panose="020B0503020204020204" pitchFamily="34" charset="-122"/>
              </a:rPr>
              <a:t>已開工單</a:t>
            </a:r>
            <a:endParaRPr kumimoji="0" lang="en-US" altLang="zh-TW"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5" name="Google Shape;1499;p173">
            <a:extLst>
              <a:ext uri="{FF2B5EF4-FFF2-40B4-BE49-F238E27FC236}">
                <a16:creationId xmlns:a16="http://schemas.microsoft.com/office/drawing/2014/main" id="{A0A0AA87-5AC5-7C4B-8C0C-962E59CA8CBD}"/>
              </a:ext>
            </a:extLst>
          </p:cNvPr>
          <p:cNvSpPr/>
          <p:nvPr/>
        </p:nvSpPr>
        <p:spPr>
          <a:xfrm>
            <a:off x="2038712" y="1024088"/>
            <a:ext cx="1047814" cy="1096697"/>
          </a:xfrm>
          <a:prstGeom prst="rect">
            <a:avLst/>
          </a:prstGeom>
          <a:solidFill>
            <a:schemeClr val="tx1">
              <a:lumMod val="65000"/>
              <a:lumOff val="35000"/>
            </a:schemeClr>
          </a:solidFill>
          <a:ln>
            <a:noFill/>
          </a:ln>
        </p:spPr>
        <p:txBody>
          <a:bodyPr spcFirstLastPara="1" wrap="square" lIns="0" tIns="45700" rIns="0" bIns="45700" anchor="ctr" anchorCtr="0">
            <a:noAutofit/>
          </a:bodyPr>
          <a:lstStyle/>
          <a:p>
            <a:pPr lvl="0" algn="ctr"/>
            <a:r>
              <a:rPr lang="zh-CN" altLang="en-US" sz="1200" b="1" dirty="0">
                <a:solidFill>
                  <a:schemeClr val="bg1"/>
                </a:solidFill>
              </a:rPr>
              <a:t>生管針對</a:t>
            </a:r>
            <a:r>
              <a:rPr lang="zh-TW" altLang="en-US" sz="1200" b="1" dirty="0">
                <a:solidFill>
                  <a:schemeClr val="bg1"/>
                </a:solidFill>
              </a:rPr>
              <a:t>以開立</a:t>
            </a:r>
            <a:r>
              <a:rPr lang="zh-CN" altLang="en-US" sz="1200" b="1" dirty="0">
                <a:solidFill>
                  <a:schemeClr val="bg1"/>
                </a:solidFill>
              </a:rPr>
              <a:t>工單</a:t>
            </a:r>
            <a:r>
              <a:rPr lang="zh-TW" altLang="en-US" sz="1200" b="1" dirty="0">
                <a:solidFill>
                  <a:schemeClr val="bg1"/>
                </a:solidFill>
              </a:rPr>
              <a:t>進行生產</a:t>
            </a:r>
            <a:r>
              <a:rPr lang="zh-CN" altLang="en-US" sz="1200" b="1" dirty="0">
                <a:solidFill>
                  <a:schemeClr val="bg1"/>
                </a:solidFill>
              </a:rPr>
              <a:t>排</a:t>
            </a:r>
            <a:r>
              <a:rPr lang="zh-TW" altLang="en-US" sz="1200" b="1" dirty="0">
                <a:solidFill>
                  <a:schemeClr val="bg1"/>
                </a:solidFill>
              </a:rPr>
              <a:t>程</a:t>
            </a:r>
            <a:endParaRPr sz="1200" b="1" dirty="0">
              <a:solidFill>
                <a:schemeClr val="bg1"/>
              </a:solidFill>
            </a:endParaRPr>
          </a:p>
        </p:txBody>
      </p:sp>
      <p:sp>
        <p:nvSpPr>
          <p:cNvPr id="16" name="Google Shape;1499;p173">
            <a:extLst>
              <a:ext uri="{FF2B5EF4-FFF2-40B4-BE49-F238E27FC236}">
                <a16:creationId xmlns:a16="http://schemas.microsoft.com/office/drawing/2014/main" id="{3FBE4052-8C97-5E49-8CB6-ED21D816D614}"/>
              </a:ext>
            </a:extLst>
          </p:cNvPr>
          <p:cNvSpPr/>
          <p:nvPr/>
        </p:nvSpPr>
        <p:spPr>
          <a:xfrm>
            <a:off x="2038712" y="3014280"/>
            <a:ext cx="1047814" cy="1096697"/>
          </a:xfrm>
          <a:prstGeom prst="rect">
            <a:avLst/>
          </a:prstGeom>
          <a:solidFill>
            <a:srgbClr val="595959"/>
          </a:solidFill>
          <a:ln>
            <a:noFill/>
          </a:ln>
        </p:spPr>
        <p:txBody>
          <a:bodyPr spcFirstLastPara="1" wrap="square" lIns="0" tIns="45700" rIns="0" bIns="45700" anchor="ctr" anchorCtr="0">
            <a:noAutofit/>
          </a:bodyPr>
          <a:lstStyle/>
          <a:p>
            <a:pPr lvl="0" algn="ctr"/>
            <a:r>
              <a:rPr lang="zh-CN" altLang="en-US" sz="1200" b="1" dirty="0">
                <a:solidFill>
                  <a:schemeClr val="bg1"/>
                </a:solidFill>
              </a:rPr>
              <a:t>生管針對訂單需求定義優先序</a:t>
            </a:r>
            <a:endParaRPr sz="1200" b="1" dirty="0">
              <a:solidFill>
                <a:schemeClr val="bg1"/>
              </a:solidFill>
            </a:endParaRPr>
          </a:p>
        </p:txBody>
      </p:sp>
      <p:sp>
        <p:nvSpPr>
          <p:cNvPr id="18" name="Google Shape;1499;p173">
            <a:extLst>
              <a:ext uri="{FF2B5EF4-FFF2-40B4-BE49-F238E27FC236}">
                <a16:creationId xmlns:a16="http://schemas.microsoft.com/office/drawing/2014/main" id="{9F73C1D9-405A-9245-91C6-B3EC928501A3}"/>
              </a:ext>
            </a:extLst>
          </p:cNvPr>
          <p:cNvSpPr/>
          <p:nvPr/>
        </p:nvSpPr>
        <p:spPr>
          <a:xfrm>
            <a:off x="4736184" y="1024088"/>
            <a:ext cx="1047814" cy="1096697"/>
          </a:xfrm>
          <a:prstGeom prst="rect">
            <a:avLst/>
          </a:prstGeom>
          <a:solidFill>
            <a:schemeClr val="tx1">
              <a:lumMod val="65000"/>
              <a:lumOff val="35000"/>
            </a:schemeClr>
          </a:solidFill>
          <a:ln>
            <a:noFill/>
          </a:ln>
        </p:spPr>
        <p:txBody>
          <a:bodyPr spcFirstLastPara="1" wrap="square" lIns="0" tIns="45700" rIns="0" bIns="45700" anchor="ctr" anchorCtr="0">
            <a:noAutofit/>
          </a:bodyPr>
          <a:lstStyle/>
          <a:p>
            <a:pPr lvl="0" algn="ctr"/>
            <a:r>
              <a:rPr lang="zh-CN" altLang="en-US" sz="1200" b="1" dirty="0">
                <a:solidFill>
                  <a:schemeClr val="bg1"/>
                </a:solidFill>
              </a:rPr>
              <a:t>生產站點依照排程指定優先序，備料</a:t>
            </a:r>
            <a:r>
              <a:rPr lang="en-US" altLang="zh-CN" sz="1200" b="1" dirty="0">
                <a:solidFill>
                  <a:schemeClr val="bg1"/>
                </a:solidFill>
              </a:rPr>
              <a:t>/</a:t>
            </a:r>
            <a:r>
              <a:rPr lang="zh-CN" altLang="en-US" sz="1200" b="1" dirty="0">
                <a:solidFill>
                  <a:schemeClr val="bg1"/>
                </a:solidFill>
              </a:rPr>
              <a:t>領料、生產開工</a:t>
            </a:r>
          </a:p>
        </p:txBody>
      </p:sp>
      <p:sp>
        <p:nvSpPr>
          <p:cNvPr id="19" name="Google Shape;1499;p173">
            <a:extLst>
              <a:ext uri="{FF2B5EF4-FFF2-40B4-BE49-F238E27FC236}">
                <a16:creationId xmlns:a16="http://schemas.microsoft.com/office/drawing/2014/main" id="{19F045F1-33F8-BB4F-A532-236C3770470D}"/>
              </a:ext>
            </a:extLst>
          </p:cNvPr>
          <p:cNvSpPr/>
          <p:nvPr/>
        </p:nvSpPr>
        <p:spPr>
          <a:xfrm>
            <a:off x="3387448" y="3014280"/>
            <a:ext cx="1047814" cy="1096697"/>
          </a:xfrm>
          <a:prstGeom prst="rect">
            <a:avLst/>
          </a:prstGeom>
          <a:solidFill>
            <a:srgbClr val="595959"/>
          </a:solidFill>
          <a:ln>
            <a:noFill/>
          </a:ln>
        </p:spPr>
        <p:txBody>
          <a:bodyPr spcFirstLastPara="1" wrap="square" lIns="0" tIns="45700" rIns="0" bIns="45700" anchor="ctr" anchorCtr="0">
            <a:noAutofit/>
          </a:bodyPr>
          <a:lstStyle/>
          <a:p>
            <a:pPr lvl="0" algn="ctr"/>
            <a:r>
              <a:rPr lang="zh-CN" altLang="en-US" sz="1200" b="1" dirty="0">
                <a:solidFill>
                  <a:schemeClr val="bg1"/>
                </a:solidFill>
              </a:rPr>
              <a:t>確定生產上機排程，自動開立工單並回寫</a:t>
            </a:r>
            <a:r>
              <a:rPr lang="en-US" altLang="zh-CN" sz="1200" b="1" dirty="0">
                <a:solidFill>
                  <a:schemeClr val="bg1"/>
                </a:solidFill>
              </a:rPr>
              <a:t>ERP</a:t>
            </a:r>
            <a:endParaRPr sz="1200" b="1" dirty="0">
              <a:solidFill>
                <a:schemeClr val="bg1"/>
              </a:solidFill>
            </a:endParaRPr>
          </a:p>
        </p:txBody>
      </p:sp>
      <p:sp>
        <p:nvSpPr>
          <p:cNvPr id="20" name="Google Shape;1499;p173">
            <a:extLst>
              <a:ext uri="{FF2B5EF4-FFF2-40B4-BE49-F238E27FC236}">
                <a16:creationId xmlns:a16="http://schemas.microsoft.com/office/drawing/2014/main" id="{69380681-E3E0-D345-9338-FF579DBBA4C6}"/>
              </a:ext>
            </a:extLst>
          </p:cNvPr>
          <p:cNvSpPr/>
          <p:nvPr/>
        </p:nvSpPr>
        <p:spPr>
          <a:xfrm>
            <a:off x="4736184" y="3014280"/>
            <a:ext cx="1047814" cy="1096697"/>
          </a:xfrm>
          <a:prstGeom prst="rect">
            <a:avLst/>
          </a:prstGeom>
          <a:solidFill>
            <a:srgbClr val="595959"/>
          </a:solidFill>
          <a:ln>
            <a:noFill/>
          </a:ln>
        </p:spPr>
        <p:txBody>
          <a:bodyPr spcFirstLastPara="1" wrap="square" lIns="0" tIns="45700" rIns="0" bIns="45700" anchor="ctr" anchorCtr="0">
            <a:noAutofit/>
          </a:bodyPr>
          <a:lstStyle/>
          <a:p>
            <a:pPr lvl="0" algn="ctr"/>
            <a:r>
              <a:rPr lang="zh-CN" altLang="en-US" sz="1200" b="1" dirty="0">
                <a:solidFill>
                  <a:schemeClr val="bg1"/>
                </a:solidFill>
              </a:rPr>
              <a:t>生產站點依照排程指定優先序，備料</a:t>
            </a:r>
            <a:r>
              <a:rPr lang="en-US" altLang="zh-CN" sz="1200" b="1" dirty="0">
                <a:solidFill>
                  <a:schemeClr val="bg1"/>
                </a:solidFill>
              </a:rPr>
              <a:t>/</a:t>
            </a:r>
            <a:r>
              <a:rPr lang="zh-CN" altLang="en-US" sz="1200" b="1" dirty="0">
                <a:solidFill>
                  <a:schemeClr val="bg1"/>
                </a:solidFill>
              </a:rPr>
              <a:t>領料、生產開工</a:t>
            </a:r>
          </a:p>
        </p:txBody>
      </p:sp>
      <p:sp>
        <p:nvSpPr>
          <p:cNvPr id="21" name="Google Shape;1499;p173">
            <a:extLst>
              <a:ext uri="{FF2B5EF4-FFF2-40B4-BE49-F238E27FC236}">
                <a16:creationId xmlns:a16="http://schemas.microsoft.com/office/drawing/2014/main" id="{E5276492-1C30-874D-902C-05A2CA2611CA}"/>
              </a:ext>
            </a:extLst>
          </p:cNvPr>
          <p:cNvSpPr/>
          <p:nvPr/>
        </p:nvSpPr>
        <p:spPr>
          <a:xfrm>
            <a:off x="6084920" y="3014280"/>
            <a:ext cx="1047814" cy="1096697"/>
          </a:xfrm>
          <a:prstGeom prst="rect">
            <a:avLst/>
          </a:prstGeom>
          <a:solidFill>
            <a:srgbClr val="595959"/>
          </a:solidFill>
          <a:ln>
            <a:noFill/>
          </a:ln>
        </p:spPr>
        <p:txBody>
          <a:bodyPr spcFirstLastPara="1" wrap="square" lIns="0" tIns="45700" rIns="0" bIns="45700" anchor="ctr" anchorCtr="0">
            <a:noAutofit/>
          </a:bodyPr>
          <a:lstStyle/>
          <a:p>
            <a:pPr lvl="0" algn="ctr"/>
            <a:r>
              <a:rPr lang="zh-TW" altLang="en-US" sz="1200" b="1" dirty="0">
                <a:solidFill>
                  <a:schemeClr val="bg1"/>
                </a:solidFill>
              </a:rPr>
              <a:t>及時監控物料領用，生產報工進度</a:t>
            </a:r>
            <a:endParaRPr sz="1200" b="1" dirty="0">
              <a:solidFill>
                <a:schemeClr val="bg1"/>
              </a:solidFill>
            </a:endParaRPr>
          </a:p>
        </p:txBody>
      </p:sp>
      <p:sp>
        <p:nvSpPr>
          <p:cNvPr id="22" name="Google Shape;1499;p173">
            <a:extLst>
              <a:ext uri="{FF2B5EF4-FFF2-40B4-BE49-F238E27FC236}">
                <a16:creationId xmlns:a16="http://schemas.microsoft.com/office/drawing/2014/main" id="{A0A7A622-0ED7-314F-AF5B-35E3220828F6}"/>
              </a:ext>
            </a:extLst>
          </p:cNvPr>
          <p:cNvSpPr/>
          <p:nvPr/>
        </p:nvSpPr>
        <p:spPr>
          <a:xfrm>
            <a:off x="7433656" y="3014280"/>
            <a:ext cx="1047814" cy="1096697"/>
          </a:xfrm>
          <a:prstGeom prst="rect">
            <a:avLst/>
          </a:prstGeom>
          <a:solidFill>
            <a:srgbClr val="595959"/>
          </a:solidFill>
          <a:ln>
            <a:noFill/>
          </a:ln>
        </p:spPr>
        <p:txBody>
          <a:bodyPr spcFirstLastPara="1" wrap="square" lIns="0" tIns="45700" rIns="0" bIns="45700" anchor="ctr" anchorCtr="0">
            <a:noAutofit/>
          </a:bodyPr>
          <a:lstStyle/>
          <a:p>
            <a:pPr lvl="0" algn="ctr"/>
            <a:r>
              <a:rPr lang="zh-CN" altLang="en-US" sz="1200" b="1" dirty="0">
                <a:solidFill>
                  <a:schemeClr val="bg1"/>
                </a:solidFill>
              </a:rPr>
              <a:t>工單結案</a:t>
            </a:r>
          </a:p>
        </p:txBody>
      </p:sp>
      <p:sp>
        <p:nvSpPr>
          <p:cNvPr id="23" name="Google Shape;1499;p173">
            <a:extLst>
              <a:ext uri="{FF2B5EF4-FFF2-40B4-BE49-F238E27FC236}">
                <a16:creationId xmlns:a16="http://schemas.microsoft.com/office/drawing/2014/main" id="{81E8E3FB-E36B-4248-A825-EEC8260B3FC1}"/>
              </a:ext>
            </a:extLst>
          </p:cNvPr>
          <p:cNvSpPr/>
          <p:nvPr/>
        </p:nvSpPr>
        <p:spPr>
          <a:xfrm>
            <a:off x="6084920" y="1024088"/>
            <a:ext cx="1047814" cy="1096697"/>
          </a:xfrm>
          <a:prstGeom prst="rect">
            <a:avLst/>
          </a:prstGeom>
          <a:solidFill>
            <a:schemeClr val="tx1">
              <a:lumMod val="65000"/>
              <a:lumOff val="35000"/>
            </a:schemeClr>
          </a:solidFill>
          <a:ln>
            <a:noFill/>
          </a:ln>
        </p:spPr>
        <p:txBody>
          <a:bodyPr spcFirstLastPara="1" wrap="square" lIns="0" tIns="45700" rIns="0" bIns="45700" anchor="ctr" anchorCtr="0">
            <a:noAutofit/>
          </a:bodyPr>
          <a:lstStyle/>
          <a:p>
            <a:pPr lvl="0" algn="ctr"/>
            <a:r>
              <a:rPr lang="zh-TW" altLang="en-US" sz="1200" b="1" dirty="0">
                <a:solidFill>
                  <a:schemeClr val="bg1"/>
                </a:solidFill>
              </a:rPr>
              <a:t>及時監控物料</a:t>
            </a:r>
            <a:r>
              <a:rPr lang="zh-CN" altLang="en-US" sz="1200" b="1" dirty="0">
                <a:solidFill>
                  <a:schemeClr val="bg1"/>
                </a:solidFill>
              </a:rPr>
              <a:t>狀態</a:t>
            </a:r>
            <a:r>
              <a:rPr lang="zh-TW" altLang="en-US" sz="1200" b="1" dirty="0">
                <a:solidFill>
                  <a:schemeClr val="bg1"/>
                </a:solidFill>
              </a:rPr>
              <a:t>，生產報工進度</a:t>
            </a:r>
            <a:endParaRPr sz="1200" b="1" dirty="0">
              <a:solidFill>
                <a:schemeClr val="bg1"/>
              </a:solidFill>
            </a:endParaRPr>
          </a:p>
        </p:txBody>
      </p:sp>
      <p:sp>
        <p:nvSpPr>
          <p:cNvPr id="24" name="Google Shape;1499;p173">
            <a:extLst>
              <a:ext uri="{FF2B5EF4-FFF2-40B4-BE49-F238E27FC236}">
                <a16:creationId xmlns:a16="http://schemas.microsoft.com/office/drawing/2014/main" id="{6A39C9AD-F25B-4745-9C2C-13B2EB5030EF}"/>
              </a:ext>
            </a:extLst>
          </p:cNvPr>
          <p:cNvSpPr/>
          <p:nvPr/>
        </p:nvSpPr>
        <p:spPr>
          <a:xfrm>
            <a:off x="7433656" y="1024088"/>
            <a:ext cx="1047814" cy="1096697"/>
          </a:xfrm>
          <a:prstGeom prst="rect">
            <a:avLst/>
          </a:prstGeom>
          <a:solidFill>
            <a:schemeClr val="tx1">
              <a:lumMod val="65000"/>
              <a:lumOff val="35000"/>
            </a:schemeClr>
          </a:solidFill>
          <a:ln>
            <a:noFill/>
          </a:ln>
        </p:spPr>
        <p:txBody>
          <a:bodyPr spcFirstLastPara="1" wrap="square" lIns="0" tIns="45700" rIns="0" bIns="45700" anchor="ctr" anchorCtr="0">
            <a:noAutofit/>
          </a:bodyPr>
          <a:lstStyle/>
          <a:p>
            <a:pPr lvl="0" algn="ctr"/>
            <a:r>
              <a:rPr lang="zh-CN" altLang="en-US" sz="1200" b="1" dirty="0">
                <a:solidFill>
                  <a:schemeClr val="bg1"/>
                </a:solidFill>
              </a:rPr>
              <a:t>工單結案</a:t>
            </a:r>
          </a:p>
        </p:txBody>
      </p:sp>
      <p:cxnSp>
        <p:nvCxnSpPr>
          <p:cNvPr id="3" name="直線箭頭接點 2">
            <a:extLst>
              <a:ext uri="{FF2B5EF4-FFF2-40B4-BE49-F238E27FC236}">
                <a16:creationId xmlns:a16="http://schemas.microsoft.com/office/drawing/2014/main" id="{DFEC5259-EAE3-3D4F-BBCF-767F1DA7B90D}"/>
              </a:ext>
            </a:extLst>
          </p:cNvPr>
          <p:cNvCxnSpPr>
            <a:stCxn id="14" idx="3"/>
            <a:endCxn id="15" idx="1"/>
          </p:cNvCxnSpPr>
          <p:nvPr/>
        </p:nvCxnSpPr>
        <p:spPr>
          <a:xfrm>
            <a:off x="1737790" y="1572437"/>
            <a:ext cx="30092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7122242F-B8C3-184D-99B8-B78668AC788B}"/>
              </a:ext>
            </a:extLst>
          </p:cNvPr>
          <p:cNvCxnSpPr>
            <a:cxnSpLocks/>
            <a:stCxn id="13" idx="3"/>
            <a:endCxn id="16" idx="1"/>
          </p:cNvCxnSpPr>
          <p:nvPr/>
        </p:nvCxnSpPr>
        <p:spPr>
          <a:xfrm>
            <a:off x="1737790" y="3562628"/>
            <a:ext cx="30092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箭頭接點 29">
            <a:extLst>
              <a:ext uri="{FF2B5EF4-FFF2-40B4-BE49-F238E27FC236}">
                <a16:creationId xmlns:a16="http://schemas.microsoft.com/office/drawing/2014/main" id="{420FB379-2804-F543-B511-47280A4637D2}"/>
              </a:ext>
            </a:extLst>
          </p:cNvPr>
          <p:cNvCxnSpPr>
            <a:cxnSpLocks/>
            <a:stCxn id="16" idx="3"/>
            <a:endCxn id="19" idx="1"/>
          </p:cNvCxnSpPr>
          <p:nvPr/>
        </p:nvCxnSpPr>
        <p:spPr>
          <a:xfrm>
            <a:off x="3086526" y="3562628"/>
            <a:ext cx="30092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箭頭接點 32">
            <a:extLst>
              <a:ext uri="{FF2B5EF4-FFF2-40B4-BE49-F238E27FC236}">
                <a16:creationId xmlns:a16="http://schemas.microsoft.com/office/drawing/2014/main" id="{F5039FC9-5F9C-764D-8EE0-D3E83C7D995F}"/>
              </a:ext>
            </a:extLst>
          </p:cNvPr>
          <p:cNvCxnSpPr>
            <a:cxnSpLocks/>
            <a:stCxn id="15" idx="3"/>
            <a:endCxn id="18" idx="1"/>
          </p:cNvCxnSpPr>
          <p:nvPr/>
        </p:nvCxnSpPr>
        <p:spPr>
          <a:xfrm>
            <a:off x="3086526" y="1572437"/>
            <a:ext cx="1649658"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箭頭接點 35">
            <a:extLst>
              <a:ext uri="{FF2B5EF4-FFF2-40B4-BE49-F238E27FC236}">
                <a16:creationId xmlns:a16="http://schemas.microsoft.com/office/drawing/2014/main" id="{FE538292-D1A4-2E40-AA7C-4A5D0F1C1667}"/>
              </a:ext>
            </a:extLst>
          </p:cNvPr>
          <p:cNvCxnSpPr>
            <a:cxnSpLocks/>
            <a:stCxn id="19" idx="3"/>
            <a:endCxn id="20" idx="1"/>
          </p:cNvCxnSpPr>
          <p:nvPr/>
        </p:nvCxnSpPr>
        <p:spPr>
          <a:xfrm>
            <a:off x="4435262" y="3562628"/>
            <a:ext cx="30092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E79E6D87-D111-434B-ACAB-ED13CD708013}"/>
              </a:ext>
            </a:extLst>
          </p:cNvPr>
          <p:cNvCxnSpPr>
            <a:cxnSpLocks/>
            <a:stCxn id="20" idx="3"/>
            <a:endCxn id="21" idx="1"/>
          </p:cNvCxnSpPr>
          <p:nvPr/>
        </p:nvCxnSpPr>
        <p:spPr>
          <a:xfrm>
            <a:off x="5783998" y="3562628"/>
            <a:ext cx="30092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箭頭接點 41">
            <a:extLst>
              <a:ext uri="{FF2B5EF4-FFF2-40B4-BE49-F238E27FC236}">
                <a16:creationId xmlns:a16="http://schemas.microsoft.com/office/drawing/2014/main" id="{83D51B2A-3328-D440-A01C-46D1A0DFB7C6}"/>
              </a:ext>
            </a:extLst>
          </p:cNvPr>
          <p:cNvCxnSpPr>
            <a:cxnSpLocks/>
            <a:stCxn id="18" idx="3"/>
            <a:endCxn id="23" idx="1"/>
          </p:cNvCxnSpPr>
          <p:nvPr/>
        </p:nvCxnSpPr>
        <p:spPr>
          <a:xfrm>
            <a:off x="5783998" y="1572437"/>
            <a:ext cx="30092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箭頭接點 44">
            <a:extLst>
              <a:ext uri="{FF2B5EF4-FFF2-40B4-BE49-F238E27FC236}">
                <a16:creationId xmlns:a16="http://schemas.microsoft.com/office/drawing/2014/main" id="{11048393-9B87-7E4D-83ED-A9E48B5C1589}"/>
              </a:ext>
            </a:extLst>
          </p:cNvPr>
          <p:cNvCxnSpPr>
            <a:cxnSpLocks/>
            <a:stCxn id="21" idx="3"/>
            <a:endCxn id="22" idx="1"/>
          </p:cNvCxnSpPr>
          <p:nvPr/>
        </p:nvCxnSpPr>
        <p:spPr>
          <a:xfrm>
            <a:off x="7132734" y="3562628"/>
            <a:ext cx="30092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箭頭接點 47">
            <a:extLst>
              <a:ext uri="{FF2B5EF4-FFF2-40B4-BE49-F238E27FC236}">
                <a16:creationId xmlns:a16="http://schemas.microsoft.com/office/drawing/2014/main" id="{0F37E543-26A7-274A-BF3F-372D190FCEDE}"/>
              </a:ext>
            </a:extLst>
          </p:cNvPr>
          <p:cNvCxnSpPr>
            <a:cxnSpLocks/>
            <a:stCxn id="23" idx="3"/>
            <a:endCxn id="24" idx="1"/>
          </p:cNvCxnSpPr>
          <p:nvPr/>
        </p:nvCxnSpPr>
        <p:spPr>
          <a:xfrm>
            <a:off x="7132734" y="1572437"/>
            <a:ext cx="30092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78F35C05-6F9A-E040-9F4C-17E8F9932F9B}"/>
              </a:ext>
            </a:extLst>
          </p:cNvPr>
          <p:cNvSpPr/>
          <p:nvPr/>
        </p:nvSpPr>
        <p:spPr>
          <a:xfrm>
            <a:off x="661411" y="2237991"/>
            <a:ext cx="7018268" cy="307777"/>
          </a:xfrm>
          <a:prstGeom prst="rect">
            <a:avLst/>
          </a:prstGeom>
          <a:solidFill>
            <a:schemeClr val="accent4">
              <a:lumMod val="75000"/>
            </a:schemeClr>
          </a:solidFill>
        </p:spPr>
        <p:txBody>
          <a:bodyPr wrap="none">
            <a:spAutoFit/>
          </a:bodyPr>
          <a:lstStyle/>
          <a:p>
            <a:r>
              <a:rPr lang="zh-TW" altLang="en-US" dirty="0">
                <a:solidFill>
                  <a:schemeClr val="bg1"/>
                </a:solidFill>
              </a:rPr>
              <a:t>雖然已開工單，但</a:t>
            </a:r>
            <a:r>
              <a:rPr lang="en-US" altLang="zh-TW" dirty="0">
                <a:solidFill>
                  <a:schemeClr val="bg1"/>
                </a:solidFill>
              </a:rPr>
              <a:t>ERP</a:t>
            </a:r>
            <a:r>
              <a:rPr lang="zh-TW" altLang="en-US" dirty="0">
                <a:solidFill>
                  <a:schemeClr val="bg1"/>
                </a:solidFill>
              </a:rPr>
              <a:t>工單上的交期僅供參考，生管</a:t>
            </a:r>
            <a:r>
              <a:rPr lang="zh-CN" altLang="en-US" dirty="0">
                <a:solidFill>
                  <a:schemeClr val="bg1"/>
                </a:solidFill>
              </a:rPr>
              <a:t>必須</a:t>
            </a:r>
            <a:r>
              <a:rPr lang="zh-TW" altLang="en-US" dirty="0">
                <a:solidFill>
                  <a:schemeClr val="bg1"/>
                </a:solidFill>
              </a:rPr>
              <a:t>依照實際狀況每日調整安排</a:t>
            </a:r>
          </a:p>
        </p:txBody>
      </p:sp>
      <p:sp>
        <p:nvSpPr>
          <p:cNvPr id="53" name="矩形 52">
            <a:extLst>
              <a:ext uri="{FF2B5EF4-FFF2-40B4-BE49-F238E27FC236}">
                <a16:creationId xmlns:a16="http://schemas.microsoft.com/office/drawing/2014/main" id="{2BB36751-15CD-1842-B6D5-2C1714646398}"/>
              </a:ext>
            </a:extLst>
          </p:cNvPr>
          <p:cNvSpPr/>
          <p:nvPr/>
        </p:nvSpPr>
        <p:spPr>
          <a:xfrm>
            <a:off x="689052" y="4225874"/>
            <a:ext cx="6990627" cy="307777"/>
          </a:xfrm>
          <a:prstGeom prst="rect">
            <a:avLst/>
          </a:prstGeom>
          <a:solidFill>
            <a:schemeClr val="accent4">
              <a:lumMod val="75000"/>
            </a:schemeClr>
          </a:solidFill>
        </p:spPr>
        <p:txBody>
          <a:bodyPr wrap="square">
            <a:spAutoFit/>
          </a:bodyPr>
          <a:lstStyle/>
          <a:p>
            <a:r>
              <a:rPr lang="zh-TW" altLang="en-US" dirty="0">
                <a:solidFill>
                  <a:schemeClr val="bg1"/>
                </a:solidFill>
              </a:rPr>
              <a:t>通常由生管人工整理後</a:t>
            </a:r>
            <a:r>
              <a:rPr lang="zh-CN" altLang="en-US" dirty="0">
                <a:solidFill>
                  <a:schemeClr val="bg1"/>
                </a:solidFill>
              </a:rPr>
              <a:t>回填交期，但每日的變化調整後就不會再更新</a:t>
            </a:r>
            <a:r>
              <a:rPr lang="en-US" altLang="zh-CN" dirty="0">
                <a:solidFill>
                  <a:schemeClr val="bg1"/>
                </a:solidFill>
              </a:rPr>
              <a:t>ERP</a:t>
            </a:r>
            <a:r>
              <a:rPr lang="zh-CN" altLang="en-US" dirty="0">
                <a:solidFill>
                  <a:schemeClr val="bg1"/>
                </a:solidFill>
              </a:rPr>
              <a:t>數據</a:t>
            </a:r>
            <a:endParaRPr lang="zh-TW" altLang="en-US" dirty="0">
              <a:solidFill>
                <a:schemeClr val="bg1"/>
              </a:solidFill>
            </a:endParaRPr>
          </a:p>
        </p:txBody>
      </p:sp>
      <p:grpSp>
        <p:nvGrpSpPr>
          <p:cNvPr id="56" name="Google Shape;3418;p486">
            <a:extLst>
              <a:ext uri="{FF2B5EF4-FFF2-40B4-BE49-F238E27FC236}">
                <a16:creationId xmlns:a16="http://schemas.microsoft.com/office/drawing/2014/main" id="{F9DB63AF-9AEC-DD44-867B-44DEF2AD988F}"/>
              </a:ext>
            </a:extLst>
          </p:cNvPr>
          <p:cNvGrpSpPr/>
          <p:nvPr/>
        </p:nvGrpSpPr>
        <p:grpSpPr>
          <a:xfrm>
            <a:off x="331799" y="2237991"/>
            <a:ext cx="329611" cy="307777"/>
            <a:chOff x="1883950" y="2257750"/>
            <a:chExt cx="401400" cy="401400"/>
          </a:xfrm>
        </p:grpSpPr>
        <p:sp>
          <p:nvSpPr>
            <p:cNvPr id="57" name="Google Shape;3419;p486">
              <a:extLst>
                <a:ext uri="{FF2B5EF4-FFF2-40B4-BE49-F238E27FC236}">
                  <a16:creationId xmlns:a16="http://schemas.microsoft.com/office/drawing/2014/main" id="{8B4F1CC3-CE99-A844-ADAE-F3E1CDBFFC48}"/>
                </a:ext>
              </a:extLst>
            </p:cNvPr>
            <p:cNvSpPr/>
            <p:nvPr/>
          </p:nvSpPr>
          <p:spPr>
            <a:xfrm>
              <a:off x="1883950" y="2257750"/>
              <a:ext cx="401400" cy="40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20;p486">
              <a:extLst>
                <a:ext uri="{FF2B5EF4-FFF2-40B4-BE49-F238E27FC236}">
                  <a16:creationId xmlns:a16="http://schemas.microsoft.com/office/drawing/2014/main" id="{80B822DA-C675-3046-B38C-5C011AB59972}"/>
                </a:ext>
              </a:extLst>
            </p:cNvPr>
            <p:cNvSpPr/>
            <p:nvPr/>
          </p:nvSpPr>
          <p:spPr>
            <a:xfrm>
              <a:off x="1963147" y="2341282"/>
              <a:ext cx="243016" cy="234338"/>
            </a:xfrm>
            <a:custGeom>
              <a:avLst/>
              <a:gdLst/>
              <a:ahLst/>
              <a:cxnLst/>
              <a:rect l="l" t="t" r="r" b="b"/>
              <a:pathLst>
                <a:path w="200" h="194" extrusionOk="0">
                  <a:moveTo>
                    <a:pt x="130" y="0"/>
                  </a:moveTo>
                  <a:cubicBezTo>
                    <a:pt x="128" y="0"/>
                    <a:pt x="125" y="0"/>
                    <a:pt x="124" y="2"/>
                  </a:cubicBezTo>
                  <a:cubicBezTo>
                    <a:pt x="110" y="16"/>
                    <a:pt x="110" y="16"/>
                    <a:pt x="110" y="16"/>
                  </a:cubicBezTo>
                  <a:cubicBezTo>
                    <a:pt x="107" y="16"/>
                    <a:pt x="104" y="15"/>
                    <a:pt x="100" y="15"/>
                  </a:cubicBezTo>
                  <a:cubicBezTo>
                    <a:pt x="96" y="15"/>
                    <a:pt x="93" y="16"/>
                    <a:pt x="90" y="16"/>
                  </a:cubicBezTo>
                  <a:cubicBezTo>
                    <a:pt x="76" y="2"/>
                    <a:pt x="76" y="2"/>
                    <a:pt x="76" y="2"/>
                  </a:cubicBezTo>
                  <a:cubicBezTo>
                    <a:pt x="75" y="0"/>
                    <a:pt x="72" y="0"/>
                    <a:pt x="70" y="0"/>
                  </a:cubicBezTo>
                  <a:cubicBezTo>
                    <a:pt x="69" y="0"/>
                    <a:pt x="67" y="0"/>
                    <a:pt x="66" y="1"/>
                  </a:cubicBezTo>
                  <a:cubicBezTo>
                    <a:pt x="34" y="19"/>
                    <a:pt x="34" y="19"/>
                    <a:pt x="34" y="19"/>
                  </a:cubicBezTo>
                  <a:cubicBezTo>
                    <a:pt x="31" y="21"/>
                    <a:pt x="29" y="25"/>
                    <a:pt x="30" y="29"/>
                  </a:cubicBezTo>
                  <a:cubicBezTo>
                    <a:pt x="35" y="47"/>
                    <a:pt x="35" y="47"/>
                    <a:pt x="35" y="47"/>
                  </a:cubicBezTo>
                  <a:cubicBezTo>
                    <a:pt x="31" y="53"/>
                    <a:pt x="28" y="59"/>
                    <a:pt x="25" y="65"/>
                  </a:cubicBezTo>
                  <a:cubicBezTo>
                    <a:pt x="6" y="70"/>
                    <a:pt x="6" y="70"/>
                    <a:pt x="6" y="70"/>
                  </a:cubicBezTo>
                  <a:cubicBezTo>
                    <a:pt x="3" y="71"/>
                    <a:pt x="0" y="74"/>
                    <a:pt x="0" y="78"/>
                  </a:cubicBezTo>
                  <a:cubicBezTo>
                    <a:pt x="0" y="115"/>
                    <a:pt x="0" y="115"/>
                    <a:pt x="0" y="115"/>
                  </a:cubicBezTo>
                  <a:cubicBezTo>
                    <a:pt x="0" y="119"/>
                    <a:pt x="3" y="122"/>
                    <a:pt x="6" y="123"/>
                  </a:cubicBezTo>
                  <a:cubicBezTo>
                    <a:pt x="25" y="128"/>
                    <a:pt x="25" y="128"/>
                    <a:pt x="25" y="128"/>
                  </a:cubicBezTo>
                  <a:cubicBezTo>
                    <a:pt x="28" y="134"/>
                    <a:pt x="31" y="140"/>
                    <a:pt x="35" y="146"/>
                  </a:cubicBezTo>
                  <a:cubicBezTo>
                    <a:pt x="30" y="164"/>
                    <a:pt x="30" y="164"/>
                    <a:pt x="30" y="164"/>
                  </a:cubicBezTo>
                  <a:cubicBezTo>
                    <a:pt x="29" y="168"/>
                    <a:pt x="31" y="172"/>
                    <a:pt x="34" y="174"/>
                  </a:cubicBezTo>
                  <a:cubicBezTo>
                    <a:pt x="66" y="192"/>
                    <a:pt x="66" y="192"/>
                    <a:pt x="66" y="192"/>
                  </a:cubicBezTo>
                  <a:cubicBezTo>
                    <a:pt x="67" y="193"/>
                    <a:pt x="69" y="194"/>
                    <a:pt x="70" y="194"/>
                  </a:cubicBezTo>
                  <a:cubicBezTo>
                    <a:pt x="72" y="194"/>
                    <a:pt x="75" y="193"/>
                    <a:pt x="76" y="191"/>
                  </a:cubicBezTo>
                  <a:cubicBezTo>
                    <a:pt x="90" y="177"/>
                    <a:pt x="90" y="177"/>
                    <a:pt x="90" y="177"/>
                  </a:cubicBezTo>
                  <a:cubicBezTo>
                    <a:pt x="93" y="177"/>
                    <a:pt x="96" y="178"/>
                    <a:pt x="100" y="178"/>
                  </a:cubicBezTo>
                  <a:cubicBezTo>
                    <a:pt x="104" y="178"/>
                    <a:pt x="107" y="177"/>
                    <a:pt x="110" y="177"/>
                  </a:cubicBezTo>
                  <a:cubicBezTo>
                    <a:pt x="124" y="191"/>
                    <a:pt x="124" y="191"/>
                    <a:pt x="124" y="191"/>
                  </a:cubicBezTo>
                  <a:cubicBezTo>
                    <a:pt x="125" y="193"/>
                    <a:pt x="128" y="194"/>
                    <a:pt x="130" y="194"/>
                  </a:cubicBezTo>
                  <a:cubicBezTo>
                    <a:pt x="131" y="194"/>
                    <a:pt x="133" y="193"/>
                    <a:pt x="134" y="192"/>
                  </a:cubicBezTo>
                  <a:cubicBezTo>
                    <a:pt x="166" y="174"/>
                    <a:pt x="166" y="174"/>
                    <a:pt x="166" y="174"/>
                  </a:cubicBezTo>
                  <a:cubicBezTo>
                    <a:pt x="169" y="172"/>
                    <a:pt x="171" y="168"/>
                    <a:pt x="170" y="164"/>
                  </a:cubicBezTo>
                  <a:cubicBezTo>
                    <a:pt x="165" y="146"/>
                    <a:pt x="165" y="146"/>
                    <a:pt x="165" y="146"/>
                  </a:cubicBezTo>
                  <a:cubicBezTo>
                    <a:pt x="169" y="140"/>
                    <a:pt x="172" y="134"/>
                    <a:pt x="175" y="128"/>
                  </a:cubicBezTo>
                  <a:cubicBezTo>
                    <a:pt x="194" y="123"/>
                    <a:pt x="194" y="123"/>
                    <a:pt x="194" y="123"/>
                  </a:cubicBezTo>
                  <a:cubicBezTo>
                    <a:pt x="197" y="122"/>
                    <a:pt x="200" y="119"/>
                    <a:pt x="200" y="115"/>
                  </a:cubicBezTo>
                  <a:cubicBezTo>
                    <a:pt x="200" y="78"/>
                    <a:pt x="200" y="78"/>
                    <a:pt x="200" y="78"/>
                  </a:cubicBezTo>
                  <a:cubicBezTo>
                    <a:pt x="200" y="74"/>
                    <a:pt x="197" y="71"/>
                    <a:pt x="194" y="70"/>
                  </a:cubicBezTo>
                  <a:cubicBezTo>
                    <a:pt x="175" y="65"/>
                    <a:pt x="175" y="65"/>
                    <a:pt x="175" y="65"/>
                  </a:cubicBezTo>
                  <a:cubicBezTo>
                    <a:pt x="172" y="59"/>
                    <a:pt x="169" y="53"/>
                    <a:pt x="165" y="47"/>
                  </a:cubicBezTo>
                  <a:cubicBezTo>
                    <a:pt x="170" y="29"/>
                    <a:pt x="170" y="29"/>
                    <a:pt x="170" y="29"/>
                  </a:cubicBezTo>
                  <a:cubicBezTo>
                    <a:pt x="171" y="25"/>
                    <a:pt x="169" y="21"/>
                    <a:pt x="166" y="19"/>
                  </a:cubicBezTo>
                  <a:cubicBezTo>
                    <a:pt x="134" y="1"/>
                    <a:pt x="134" y="1"/>
                    <a:pt x="134" y="1"/>
                  </a:cubicBezTo>
                  <a:cubicBezTo>
                    <a:pt x="133" y="0"/>
                    <a:pt x="131" y="0"/>
                    <a:pt x="130" y="0"/>
                  </a:cubicBezTo>
                  <a:close/>
                  <a:moveTo>
                    <a:pt x="131" y="13"/>
                  </a:moveTo>
                  <a:cubicBezTo>
                    <a:pt x="157" y="28"/>
                    <a:pt x="157" y="28"/>
                    <a:pt x="157" y="28"/>
                  </a:cubicBezTo>
                  <a:cubicBezTo>
                    <a:pt x="152" y="44"/>
                    <a:pt x="152" y="44"/>
                    <a:pt x="152" y="44"/>
                  </a:cubicBezTo>
                  <a:cubicBezTo>
                    <a:pt x="151" y="50"/>
                    <a:pt x="151" y="50"/>
                    <a:pt x="151" y="50"/>
                  </a:cubicBezTo>
                  <a:cubicBezTo>
                    <a:pt x="155" y="55"/>
                    <a:pt x="155" y="55"/>
                    <a:pt x="155" y="55"/>
                  </a:cubicBezTo>
                  <a:cubicBezTo>
                    <a:pt x="158" y="60"/>
                    <a:pt x="161" y="65"/>
                    <a:pt x="163" y="70"/>
                  </a:cubicBezTo>
                  <a:cubicBezTo>
                    <a:pt x="166" y="76"/>
                    <a:pt x="166" y="76"/>
                    <a:pt x="166" y="76"/>
                  </a:cubicBezTo>
                  <a:cubicBezTo>
                    <a:pt x="172" y="77"/>
                    <a:pt x="172" y="77"/>
                    <a:pt x="172" y="77"/>
                  </a:cubicBezTo>
                  <a:cubicBezTo>
                    <a:pt x="188" y="81"/>
                    <a:pt x="188" y="81"/>
                    <a:pt x="188" y="81"/>
                  </a:cubicBezTo>
                  <a:cubicBezTo>
                    <a:pt x="188" y="112"/>
                    <a:pt x="188" y="112"/>
                    <a:pt x="188" y="112"/>
                  </a:cubicBezTo>
                  <a:cubicBezTo>
                    <a:pt x="172" y="116"/>
                    <a:pt x="172" y="116"/>
                    <a:pt x="172" y="116"/>
                  </a:cubicBezTo>
                  <a:cubicBezTo>
                    <a:pt x="166" y="117"/>
                    <a:pt x="166" y="117"/>
                    <a:pt x="166" y="117"/>
                  </a:cubicBezTo>
                  <a:cubicBezTo>
                    <a:pt x="163" y="123"/>
                    <a:pt x="163" y="123"/>
                    <a:pt x="163" y="123"/>
                  </a:cubicBezTo>
                  <a:cubicBezTo>
                    <a:pt x="161" y="128"/>
                    <a:pt x="158" y="133"/>
                    <a:pt x="155" y="138"/>
                  </a:cubicBezTo>
                  <a:cubicBezTo>
                    <a:pt x="151" y="143"/>
                    <a:pt x="151" y="143"/>
                    <a:pt x="151" y="143"/>
                  </a:cubicBezTo>
                  <a:cubicBezTo>
                    <a:pt x="152" y="149"/>
                    <a:pt x="152" y="149"/>
                    <a:pt x="152" y="149"/>
                  </a:cubicBezTo>
                  <a:cubicBezTo>
                    <a:pt x="157" y="165"/>
                    <a:pt x="157" y="165"/>
                    <a:pt x="157" y="165"/>
                  </a:cubicBezTo>
                  <a:cubicBezTo>
                    <a:pt x="131" y="180"/>
                    <a:pt x="131" y="180"/>
                    <a:pt x="131" y="180"/>
                  </a:cubicBezTo>
                  <a:cubicBezTo>
                    <a:pt x="119" y="168"/>
                    <a:pt x="119" y="168"/>
                    <a:pt x="119" y="168"/>
                  </a:cubicBezTo>
                  <a:cubicBezTo>
                    <a:pt x="115" y="164"/>
                    <a:pt x="115" y="164"/>
                    <a:pt x="115" y="164"/>
                  </a:cubicBezTo>
                  <a:cubicBezTo>
                    <a:pt x="109" y="165"/>
                    <a:pt x="109" y="165"/>
                    <a:pt x="109" y="165"/>
                  </a:cubicBezTo>
                  <a:cubicBezTo>
                    <a:pt x="105" y="165"/>
                    <a:pt x="103" y="165"/>
                    <a:pt x="100" y="165"/>
                  </a:cubicBezTo>
                  <a:cubicBezTo>
                    <a:pt x="97" y="165"/>
                    <a:pt x="95" y="165"/>
                    <a:pt x="91" y="165"/>
                  </a:cubicBezTo>
                  <a:cubicBezTo>
                    <a:pt x="85" y="164"/>
                    <a:pt x="85" y="164"/>
                    <a:pt x="85" y="164"/>
                  </a:cubicBezTo>
                  <a:cubicBezTo>
                    <a:pt x="81" y="168"/>
                    <a:pt x="81" y="168"/>
                    <a:pt x="81" y="168"/>
                  </a:cubicBezTo>
                  <a:cubicBezTo>
                    <a:pt x="69" y="180"/>
                    <a:pt x="69" y="180"/>
                    <a:pt x="69" y="180"/>
                  </a:cubicBezTo>
                  <a:cubicBezTo>
                    <a:pt x="43" y="165"/>
                    <a:pt x="43" y="165"/>
                    <a:pt x="43" y="165"/>
                  </a:cubicBezTo>
                  <a:cubicBezTo>
                    <a:pt x="47" y="149"/>
                    <a:pt x="47" y="149"/>
                    <a:pt x="47" y="149"/>
                  </a:cubicBezTo>
                  <a:cubicBezTo>
                    <a:pt x="49" y="143"/>
                    <a:pt x="49" y="143"/>
                    <a:pt x="49" y="143"/>
                  </a:cubicBezTo>
                  <a:cubicBezTo>
                    <a:pt x="45" y="138"/>
                    <a:pt x="45" y="138"/>
                    <a:pt x="45" y="138"/>
                  </a:cubicBezTo>
                  <a:cubicBezTo>
                    <a:pt x="42" y="133"/>
                    <a:pt x="39" y="128"/>
                    <a:pt x="37" y="123"/>
                  </a:cubicBezTo>
                  <a:cubicBezTo>
                    <a:pt x="34" y="117"/>
                    <a:pt x="34" y="117"/>
                    <a:pt x="34" y="117"/>
                  </a:cubicBezTo>
                  <a:cubicBezTo>
                    <a:pt x="28" y="116"/>
                    <a:pt x="28" y="116"/>
                    <a:pt x="28" y="116"/>
                  </a:cubicBezTo>
                  <a:cubicBezTo>
                    <a:pt x="12" y="112"/>
                    <a:pt x="12" y="112"/>
                    <a:pt x="12" y="112"/>
                  </a:cubicBezTo>
                  <a:cubicBezTo>
                    <a:pt x="12" y="81"/>
                    <a:pt x="12" y="81"/>
                    <a:pt x="12" y="81"/>
                  </a:cubicBezTo>
                  <a:cubicBezTo>
                    <a:pt x="28" y="77"/>
                    <a:pt x="28" y="77"/>
                    <a:pt x="28" y="77"/>
                  </a:cubicBezTo>
                  <a:cubicBezTo>
                    <a:pt x="34" y="76"/>
                    <a:pt x="34" y="76"/>
                    <a:pt x="34" y="76"/>
                  </a:cubicBezTo>
                  <a:cubicBezTo>
                    <a:pt x="37" y="70"/>
                    <a:pt x="37" y="70"/>
                    <a:pt x="37" y="70"/>
                  </a:cubicBezTo>
                  <a:cubicBezTo>
                    <a:pt x="39" y="65"/>
                    <a:pt x="42" y="60"/>
                    <a:pt x="45" y="55"/>
                  </a:cubicBezTo>
                  <a:cubicBezTo>
                    <a:pt x="49" y="50"/>
                    <a:pt x="49" y="50"/>
                    <a:pt x="49" y="50"/>
                  </a:cubicBezTo>
                  <a:cubicBezTo>
                    <a:pt x="47" y="44"/>
                    <a:pt x="47" y="44"/>
                    <a:pt x="47" y="44"/>
                  </a:cubicBezTo>
                  <a:cubicBezTo>
                    <a:pt x="43" y="28"/>
                    <a:pt x="43" y="28"/>
                    <a:pt x="43" y="28"/>
                  </a:cubicBezTo>
                  <a:cubicBezTo>
                    <a:pt x="69" y="13"/>
                    <a:pt x="69" y="13"/>
                    <a:pt x="69" y="13"/>
                  </a:cubicBezTo>
                  <a:cubicBezTo>
                    <a:pt x="81" y="25"/>
                    <a:pt x="81" y="25"/>
                    <a:pt x="81" y="25"/>
                  </a:cubicBezTo>
                  <a:cubicBezTo>
                    <a:pt x="85" y="29"/>
                    <a:pt x="85" y="29"/>
                    <a:pt x="85" y="29"/>
                  </a:cubicBezTo>
                  <a:cubicBezTo>
                    <a:pt x="91" y="28"/>
                    <a:pt x="91" y="28"/>
                    <a:pt x="91" y="28"/>
                  </a:cubicBezTo>
                  <a:cubicBezTo>
                    <a:pt x="95" y="28"/>
                    <a:pt x="97" y="28"/>
                    <a:pt x="100" y="28"/>
                  </a:cubicBezTo>
                  <a:cubicBezTo>
                    <a:pt x="103" y="28"/>
                    <a:pt x="105" y="28"/>
                    <a:pt x="109" y="28"/>
                  </a:cubicBezTo>
                  <a:cubicBezTo>
                    <a:pt x="115" y="29"/>
                    <a:pt x="115" y="29"/>
                    <a:pt x="115" y="29"/>
                  </a:cubicBezTo>
                  <a:cubicBezTo>
                    <a:pt x="119" y="25"/>
                    <a:pt x="119" y="25"/>
                    <a:pt x="119" y="25"/>
                  </a:cubicBezTo>
                  <a:lnTo>
                    <a:pt x="131" y="13"/>
                  </a:lnTo>
                  <a:close/>
                  <a:moveTo>
                    <a:pt x="100" y="128"/>
                  </a:moveTo>
                  <a:cubicBezTo>
                    <a:pt x="83" y="128"/>
                    <a:pt x="69" y="114"/>
                    <a:pt x="69" y="97"/>
                  </a:cubicBezTo>
                  <a:cubicBezTo>
                    <a:pt x="69" y="79"/>
                    <a:pt x="83" y="65"/>
                    <a:pt x="100" y="65"/>
                  </a:cubicBezTo>
                  <a:cubicBezTo>
                    <a:pt x="117" y="65"/>
                    <a:pt x="131" y="79"/>
                    <a:pt x="131" y="97"/>
                  </a:cubicBezTo>
                  <a:cubicBezTo>
                    <a:pt x="131" y="114"/>
                    <a:pt x="117" y="128"/>
                    <a:pt x="100" y="128"/>
                  </a:cubicBezTo>
                  <a:close/>
                  <a:moveTo>
                    <a:pt x="100" y="78"/>
                  </a:moveTo>
                  <a:cubicBezTo>
                    <a:pt x="90" y="78"/>
                    <a:pt x="81" y="86"/>
                    <a:pt x="81" y="97"/>
                  </a:cubicBezTo>
                  <a:cubicBezTo>
                    <a:pt x="81" y="107"/>
                    <a:pt x="90" y="115"/>
                    <a:pt x="100" y="115"/>
                  </a:cubicBezTo>
                  <a:cubicBezTo>
                    <a:pt x="110" y="115"/>
                    <a:pt x="119" y="107"/>
                    <a:pt x="119" y="97"/>
                  </a:cubicBezTo>
                  <a:cubicBezTo>
                    <a:pt x="119" y="86"/>
                    <a:pt x="110" y="78"/>
                    <a:pt x="100" y="78"/>
                  </a:cubicBezTo>
                  <a:close/>
                </a:path>
              </a:pathLst>
            </a:custGeom>
            <a:solidFill>
              <a:schemeClr val="dk2"/>
            </a:solidFill>
            <a:ln>
              <a:solidFill>
                <a:srgbClr val="FF000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9" name="Google Shape;3418;p486">
            <a:extLst>
              <a:ext uri="{FF2B5EF4-FFF2-40B4-BE49-F238E27FC236}">
                <a16:creationId xmlns:a16="http://schemas.microsoft.com/office/drawing/2014/main" id="{9589F252-8B6E-9E44-B900-FAE8BAFBF245}"/>
              </a:ext>
            </a:extLst>
          </p:cNvPr>
          <p:cNvGrpSpPr/>
          <p:nvPr/>
        </p:nvGrpSpPr>
        <p:grpSpPr>
          <a:xfrm>
            <a:off x="359441" y="4225873"/>
            <a:ext cx="329611" cy="307777"/>
            <a:chOff x="1883950" y="2257750"/>
            <a:chExt cx="401400" cy="401400"/>
          </a:xfrm>
        </p:grpSpPr>
        <p:sp>
          <p:nvSpPr>
            <p:cNvPr id="60" name="Google Shape;3419;p486">
              <a:extLst>
                <a:ext uri="{FF2B5EF4-FFF2-40B4-BE49-F238E27FC236}">
                  <a16:creationId xmlns:a16="http://schemas.microsoft.com/office/drawing/2014/main" id="{DF9DB193-35D7-8240-ABAB-15A26277637B}"/>
                </a:ext>
              </a:extLst>
            </p:cNvPr>
            <p:cNvSpPr/>
            <p:nvPr/>
          </p:nvSpPr>
          <p:spPr>
            <a:xfrm>
              <a:off x="1883950" y="2257750"/>
              <a:ext cx="401400" cy="40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20;p486">
              <a:extLst>
                <a:ext uri="{FF2B5EF4-FFF2-40B4-BE49-F238E27FC236}">
                  <a16:creationId xmlns:a16="http://schemas.microsoft.com/office/drawing/2014/main" id="{91CE848B-BFC7-C744-B33B-D703B8050F87}"/>
                </a:ext>
              </a:extLst>
            </p:cNvPr>
            <p:cNvSpPr/>
            <p:nvPr/>
          </p:nvSpPr>
          <p:spPr>
            <a:xfrm>
              <a:off x="1963147" y="2341282"/>
              <a:ext cx="243016" cy="234338"/>
            </a:xfrm>
            <a:custGeom>
              <a:avLst/>
              <a:gdLst/>
              <a:ahLst/>
              <a:cxnLst/>
              <a:rect l="l" t="t" r="r" b="b"/>
              <a:pathLst>
                <a:path w="200" h="194" extrusionOk="0">
                  <a:moveTo>
                    <a:pt x="130" y="0"/>
                  </a:moveTo>
                  <a:cubicBezTo>
                    <a:pt x="128" y="0"/>
                    <a:pt x="125" y="0"/>
                    <a:pt x="124" y="2"/>
                  </a:cubicBezTo>
                  <a:cubicBezTo>
                    <a:pt x="110" y="16"/>
                    <a:pt x="110" y="16"/>
                    <a:pt x="110" y="16"/>
                  </a:cubicBezTo>
                  <a:cubicBezTo>
                    <a:pt x="107" y="16"/>
                    <a:pt x="104" y="15"/>
                    <a:pt x="100" y="15"/>
                  </a:cubicBezTo>
                  <a:cubicBezTo>
                    <a:pt x="96" y="15"/>
                    <a:pt x="93" y="16"/>
                    <a:pt x="90" y="16"/>
                  </a:cubicBezTo>
                  <a:cubicBezTo>
                    <a:pt x="76" y="2"/>
                    <a:pt x="76" y="2"/>
                    <a:pt x="76" y="2"/>
                  </a:cubicBezTo>
                  <a:cubicBezTo>
                    <a:pt x="75" y="0"/>
                    <a:pt x="72" y="0"/>
                    <a:pt x="70" y="0"/>
                  </a:cubicBezTo>
                  <a:cubicBezTo>
                    <a:pt x="69" y="0"/>
                    <a:pt x="67" y="0"/>
                    <a:pt x="66" y="1"/>
                  </a:cubicBezTo>
                  <a:cubicBezTo>
                    <a:pt x="34" y="19"/>
                    <a:pt x="34" y="19"/>
                    <a:pt x="34" y="19"/>
                  </a:cubicBezTo>
                  <a:cubicBezTo>
                    <a:pt x="31" y="21"/>
                    <a:pt x="29" y="25"/>
                    <a:pt x="30" y="29"/>
                  </a:cubicBezTo>
                  <a:cubicBezTo>
                    <a:pt x="35" y="47"/>
                    <a:pt x="35" y="47"/>
                    <a:pt x="35" y="47"/>
                  </a:cubicBezTo>
                  <a:cubicBezTo>
                    <a:pt x="31" y="53"/>
                    <a:pt x="28" y="59"/>
                    <a:pt x="25" y="65"/>
                  </a:cubicBezTo>
                  <a:cubicBezTo>
                    <a:pt x="6" y="70"/>
                    <a:pt x="6" y="70"/>
                    <a:pt x="6" y="70"/>
                  </a:cubicBezTo>
                  <a:cubicBezTo>
                    <a:pt x="3" y="71"/>
                    <a:pt x="0" y="74"/>
                    <a:pt x="0" y="78"/>
                  </a:cubicBezTo>
                  <a:cubicBezTo>
                    <a:pt x="0" y="115"/>
                    <a:pt x="0" y="115"/>
                    <a:pt x="0" y="115"/>
                  </a:cubicBezTo>
                  <a:cubicBezTo>
                    <a:pt x="0" y="119"/>
                    <a:pt x="3" y="122"/>
                    <a:pt x="6" y="123"/>
                  </a:cubicBezTo>
                  <a:cubicBezTo>
                    <a:pt x="25" y="128"/>
                    <a:pt x="25" y="128"/>
                    <a:pt x="25" y="128"/>
                  </a:cubicBezTo>
                  <a:cubicBezTo>
                    <a:pt x="28" y="134"/>
                    <a:pt x="31" y="140"/>
                    <a:pt x="35" y="146"/>
                  </a:cubicBezTo>
                  <a:cubicBezTo>
                    <a:pt x="30" y="164"/>
                    <a:pt x="30" y="164"/>
                    <a:pt x="30" y="164"/>
                  </a:cubicBezTo>
                  <a:cubicBezTo>
                    <a:pt x="29" y="168"/>
                    <a:pt x="31" y="172"/>
                    <a:pt x="34" y="174"/>
                  </a:cubicBezTo>
                  <a:cubicBezTo>
                    <a:pt x="66" y="192"/>
                    <a:pt x="66" y="192"/>
                    <a:pt x="66" y="192"/>
                  </a:cubicBezTo>
                  <a:cubicBezTo>
                    <a:pt x="67" y="193"/>
                    <a:pt x="69" y="194"/>
                    <a:pt x="70" y="194"/>
                  </a:cubicBezTo>
                  <a:cubicBezTo>
                    <a:pt x="72" y="194"/>
                    <a:pt x="75" y="193"/>
                    <a:pt x="76" y="191"/>
                  </a:cubicBezTo>
                  <a:cubicBezTo>
                    <a:pt x="90" y="177"/>
                    <a:pt x="90" y="177"/>
                    <a:pt x="90" y="177"/>
                  </a:cubicBezTo>
                  <a:cubicBezTo>
                    <a:pt x="93" y="177"/>
                    <a:pt x="96" y="178"/>
                    <a:pt x="100" y="178"/>
                  </a:cubicBezTo>
                  <a:cubicBezTo>
                    <a:pt x="104" y="178"/>
                    <a:pt x="107" y="177"/>
                    <a:pt x="110" y="177"/>
                  </a:cubicBezTo>
                  <a:cubicBezTo>
                    <a:pt x="124" y="191"/>
                    <a:pt x="124" y="191"/>
                    <a:pt x="124" y="191"/>
                  </a:cubicBezTo>
                  <a:cubicBezTo>
                    <a:pt x="125" y="193"/>
                    <a:pt x="128" y="194"/>
                    <a:pt x="130" y="194"/>
                  </a:cubicBezTo>
                  <a:cubicBezTo>
                    <a:pt x="131" y="194"/>
                    <a:pt x="133" y="193"/>
                    <a:pt x="134" y="192"/>
                  </a:cubicBezTo>
                  <a:cubicBezTo>
                    <a:pt x="166" y="174"/>
                    <a:pt x="166" y="174"/>
                    <a:pt x="166" y="174"/>
                  </a:cubicBezTo>
                  <a:cubicBezTo>
                    <a:pt x="169" y="172"/>
                    <a:pt x="171" y="168"/>
                    <a:pt x="170" y="164"/>
                  </a:cubicBezTo>
                  <a:cubicBezTo>
                    <a:pt x="165" y="146"/>
                    <a:pt x="165" y="146"/>
                    <a:pt x="165" y="146"/>
                  </a:cubicBezTo>
                  <a:cubicBezTo>
                    <a:pt x="169" y="140"/>
                    <a:pt x="172" y="134"/>
                    <a:pt x="175" y="128"/>
                  </a:cubicBezTo>
                  <a:cubicBezTo>
                    <a:pt x="194" y="123"/>
                    <a:pt x="194" y="123"/>
                    <a:pt x="194" y="123"/>
                  </a:cubicBezTo>
                  <a:cubicBezTo>
                    <a:pt x="197" y="122"/>
                    <a:pt x="200" y="119"/>
                    <a:pt x="200" y="115"/>
                  </a:cubicBezTo>
                  <a:cubicBezTo>
                    <a:pt x="200" y="78"/>
                    <a:pt x="200" y="78"/>
                    <a:pt x="200" y="78"/>
                  </a:cubicBezTo>
                  <a:cubicBezTo>
                    <a:pt x="200" y="74"/>
                    <a:pt x="197" y="71"/>
                    <a:pt x="194" y="70"/>
                  </a:cubicBezTo>
                  <a:cubicBezTo>
                    <a:pt x="175" y="65"/>
                    <a:pt x="175" y="65"/>
                    <a:pt x="175" y="65"/>
                  </a:cubicBezTo>
                  <a:cubicBezTo>
                    <a:pt x="172" y="59"/>
                    <a:pt x="169" y="53"/>
                    <a:pt x="165" y="47"/>
                  </a:cubicBezTo>
                  <a:cubicBezTo>
                    <a:pt x="170" y="29"/>
                    <a:pt x="170" y="29"/>
                    <a:pt x="170" y="29"/>
                  </a:cubicBezTo>
                  <a:cubicBezTo>
                    <a:pt x="171" y="25"/>
                    <a:pt x="169" y="21"/>
                    <a:pt x="166" y="19"/>
                  </a:cubicBezTo>
                  <a:cubicBezTo>
                    <a:pt x="134" y="1"/>
                    <a:pt x="134" y="1"/>
                    <a:pt x="134" y="1"/>
                  </a:cubicBezTo>
                  <a:cubicBezTo>
                    <a:pt x="133" y="0"/>
                    <a:pt x="131" y="0"/>
                    <a:pt x="130" y="0"/>
                  </a:cubicBezTo>
                  <a:close/>
                  <a:moveTo>
                    <a:pt x="131" y="13"/>
                  </a:moveTo>
                  <a:cubicBezTo>
                    <a:pt x="157" y="28"/>
                    <a:pt x="157" y="28"/>
                    <a:pt x="157" y="28"/>
                  </a:cubicBezTo>
                  <a:cubicBezTo>
                    <a:pt x="152" y="44"/>
                    <a:pt x="152" y="44"/>
                    <a:pt x="152" y="44"/>
                  </a:cubicBezTo>
                  <a:cubicBezTo>
                    <a:pt x="151" y="50"/>
                    <a:pt x="151" y="50"/>
                    <a:pt x="151" y="50"/>
                  </a:cubicBezTo>
                  <a:cubicBezTo>
                    <a:pt x="155" y="55"/>
                    <a:pt x="155" y="55"/>
                    <a:pt x="155" y="55"/>
                  </a:cubicBezTo>
                  <a:cubicBezTo>
                    <a:pt x="158" y="60"/>
                    <a:pt x="161" y="65"/>
                    <a:pt x="163" y="70"/>
                  </a:cubicBezTo>
                  <a:cubicBezTo>
                    <a:pt x="166" y="76"/>
                    <a:pt x="166" y="76"/>
                    <a:pt x="166" y="76"/>
                  </a:cubicBezTo>
                  <a:cubicBezTo>
                    <a:pt x="172" y="77"/>
                    <a:pt x="172" y="77"/>
                    <a:pt x="172" y="77"/>
                  </a:cubicBezTo>
                  <a:cubicBezTo>
                    <a:pt x="188" y="81"/>
                    <a:pt x="188" y="81"/>
                    <a:pt x="188" y="81"/>
                  </a:cubicBezTo>
                  <a:cubicBezTo>
                    <a:pt x="188" y="112"/>
                    <a:pt x="188" y="112"/>
                    <a:pt x="188" y="112"/>
                  </a:cubicBezTo>
                  <a:cubicBezTo>
                    <a:pt x="172" y="116"/>
                    <a:pt x="172" y="116"/>
                    <a:pt x="172" y="116"/>
                  </a:cubicBezTo>
                  <a:cubicBezTo>
                    <a:pt x="166" y="117"/>
                    <a:pt x="166" y="117"/>
                    <a:pt x="166" y="117"/>
                  </a:cubicBezTo>
                  <a:cubicBezTo>
                    <a:pt x="163" y="123"/>
                    <a:pt x="163" y="123"/>
                    <a:pt x="163" y="123"/>
                  </a:cubicBezTo>
                  <a:cubicBezTo>
                    <a:pt x="161" y="128"/>
                    <a:pt x="158" y="133"/>
                    <a:pt x="155" y="138"/>
                  </a:cubicBezTo>
                  <a:cubicBezTo>
                    <a:pt x="151" y="143"/>
                    <a:pt x="151" y="143"/>
                    <a:pt x="151" y="143"/>
                  </a:cubicBezTo>
                  <a:cubicBezTo>
                    <a:pt x="152" y="149"/>
                    <a:pt x="152" y="149"/>
                    <a:pt x="152" y="149"/>
                  </a:cubicBezTo>
                  <a:cubicBezTo>
                    <a:pt x="157" y="165"/>
                    <a:pt x="157" y="165"/>
                    <a:pt x="157" y="165"/>
                  </a:cubicBezTo>
                  <a:cubicBezTo>
                    <a:pt x="131" y="180"/>
                    <a:pt x="131" y="180"/>
                    <a:pt x="131" y="180"/>
                  </a:cubicBezTo>
                  <a:cubicBezTo>
                    <a:pt x="119" y="168"/>
                    <a:pt x="119" y="168"/>
                    <a:pt x="119" y="168"/>
                  </a:cubicBezTo>
                  <a:cubicBezTo>
                    <a:pt x="115" y="164"/>
                    <a:pt x="115" y="164"/>
                    <a:pt x="115" y="164"/>
                  </a:cubicBezTo>
                  <a:cubicBezTo>
                    <a:pt x="109" y="165"/>
                    <a:pt x="109" y="165"/>
                    <a:pt x="109" y="165"/>
                  </a:cubicBezTo>
                  <a:cubicBezTo>
                    <a:pt x="105" y="165"/>
                    <a:pt x="103" y="165"/>
                    <a:pt x="100" y="165"/>
                  </a:cubicBezTo>
                  <a:cubicBezTo>
                    <a:pt x="97" y="165"/>
                    <a:pt x="95" y="165"/>
                    <a:pt x="91" y="165"/>
                  </a:cubicBezTo>
                  <a:cubicBezTo>
                    <a:pt x="85" y="164"/>
                    <a:pt x="85" y="164"/>
                    <a:pt x="85" y="164"/>
                  </a:cubicBezTo>
                  <a:cubicBezTo>
                    <a:pt x="81" y="168"/>
                    <a:pt x="81" y="168"/>
                    <a:pt x="81" y="168"/>
                  </a:cubicBezTo>
                  <a:cubicBezTo>
                    <a:pt x="69" y="180"/>
                    <a:pt x="69" y="180"/>
                    <a:pt x="69" y="180"/>
                  </a:cubicBezTo>
                  <a:cubicBezTo>
                    <a:pt x="43" y="165"/>
                    <a:pt x="43" y="165"/>
                    <a:pt x="43" y="165"/>
                  </a:cubicBezTo>
                  <a:cubicBezTo>
                    <a:pt x="47" y="149"/>
                    <a:pt x="47" y="149"/>
                    <a:pt x="47" y="149"/>
                  </a:cubicBezTo>
                  <a:cubicBezTo>
                    <a:pt x="49" y="143"/>
                    <a:pt x="49" y="143"/>
                    <a:pt x="49" y="143"/>
                  </a:cubicBezTo>
                  <a:cubicBezTo>
                    <a:pt x="45" y="138"/>
                    <a:pt x="45" y="138"/>
                    <a:pt x="45" y="138"/>
                  </a:cubicBezTo>
                  <a:cubicBezTo>
                    <a:pt x="42" y="133"/>
                    <a:pt x="39" y="128"/>
                    <a:pt x="37" y="123"/>
                  </a:cubicBezTo>
                  <a:cubicBezTo>
                    <a:pt x="34" y="117"/>
                    <a:pt x="34" y="117"/>
                    <a:pt x="34" y="117"/>
                  </a:cubicBezTo>
                  <a:cubicBezTo>
                    <a:pt x="28" y="116"/>
                    <a:pt x="28" y="116"/>
                    <a:pt x="28" y="116"/>
                  </a:cubicBezTo>
                  <a:cubicBezTo>
                    <a:pt x="12" y="112"/>
                    <a:pt x="12" y="112"/>
                    <a:pt x="12" y="112"/>
                  </a:cubicBezTo>
                  <a:cubicBezTo>
                    <a:pt x="12" y="81"/>
                    <a:pt x="12" y="81"/>
                    <a:pt x="12" y="81"/>
                  </a:cubicBezTo>
                  <a:cubicBezTo>
                    <a:pt x="28" y="77"/>
                    <a:pt x="28" y="77"/>
                    <a:pt x="28" y="77"/>
                  </a:cubicBezTo>
                  <a:cubicBezTo>
                    <a:pt x="34" y="76"/>
                    <a:pt x="34" y="76"/>
                    <a:pt x="34" y="76"/>
                  </a:cubicBezTo>
                  <a:cubicBezTo>
                    <a:pt x="37" y="70"/>
                    <a:pt x="37" y="70"/>
                    <a:pt x="37" y="70"/>
                  </a:cubicBezTo>
                  <a:cubicBezTo>
                    <a:pt x="39" y="65"/>
                    <a:pt x="42" y="60"/>
                    <a:pt x="45" y="55"/>
                  </a:cubicBezTo>
                  <a:cubicBezTo>
                    <a:pt x="49" y="50"/>
                    <a:pt x="49" y="50"/>
                    <a:pt x="49" y="50"/>
                  </a:cubicBezTo>
                  <a:cubicBezTo>
                    <a:pt x="47" y="44"/>
                    <a:pt x="47" y="44"/>
                    <a:pt x="47" y="44"/>
                  </a:cubicBezTo>
                  <a:cubicBezTo>
                    <a:pt x="43" y="28"/>
                    <a:pt x="43" y="28"/>
                    <a:pt x="43" y="28"/>
                  </a:cubicBezTo>
                  <a:cubicBezTo>
                    <a:pt x="69" y="13"/>
                    <a:pt x="69" y="13"/>
                    <a:pt x="69" y="13"/>
                  </a:cubicBezTo>
                  <a:cubicBezTo>
                    <a:pt x="81" y="25"/>
                    <a:pt x="81" y="25"/>
                    <a:pt x="81" y="25"/>
                  </a:cubicBezTo>
                  <a:cubicBezTo>
                    <a:pt x="85" y="29"/>
                    <a:pt x="85" y="29"/>
                    <a:pt x="85" y="29"/>
                  </a:cubicBezTo>
                  <a:cubicBezTo>
                    <a:pt x="91" y="28"/>
                    <a:pt x="91" y="28"/>
                    <a:pt x="91" y="28"/>
                  </a:cubicBezTo>
                  <a:cubicBezTo>
                    <a:pt x="95" y="28"/>
                    <a:pt x="97" y="28"/>
                    <a:pt x="100" y="28"/>
                  </a:cubicBezTo>
                  <a:cubicBezTo>
                    <a:pt x="103" y="28"/>
                    <a:pt x="105" y="28"/>
                    <a:pt x="109" y="28"/>
                  </a:cubicBezTo>
                  <a:cubicBezTo>
                    <a:pt x="115" y="29"/>
                    <a:pt x="115" y="29"/>
                    <a:pt x="115" y="29"/>
                  </a:cubicBezTo>
                  <a:cubicBezTo>
                    <a:pt x="119" y="25"/>
                    <a:pt x="119" y="25"/>
                    <a:pt x="119" y="25"/>
                  </a:cubicBezTo>
                  <a:lnTo>
                    <a:pt x="131" y="13"/>
                  </a:lnTo>
                  <a:close/>
                  <a:moveTo>
                    <a:pt x="100" y="128"/>
                  </a:moveTo>
                  <a:cubicBezTo>
                    <a:pt x="83" y="128"/>
                    <a:pt x="69" y="114"/>
                    <a:pt x="69" y="97"/>
                  </a:cubicBezTo>
                  <a:cubicBezTo>
                    <a:pt x="69" y="79"/>
                    <a:pt x="83" y="65"/>
                    <a:pt x="100" y="65"/>
                  </a:cubicBezTo>
                  <a:cubicBezTo>
                    <a:pt x="117" y="65"/>
                    <a:pt x="131" y="79"/>
                    <a:pt x="131" y="97"/>
                  </a:cubicBezTo>
                  <a:cubicBezTo>
                    <a:pt x="131" y="114"/>
                    <a:pt x="117" y="128"/>
                    <a:pt x="100" y="128"/>
                  </a:cubicBezTo>
                  <a:close/>
                  <a:moveTo>
                    <a:pt x="100" y="78"/>
                  </a:moveTo>
                  <a:cubicBezTo>
                    <a:pt x="90" y="78"/>
                    <a:pt x="81" y="86"/>
                    <a:pt x="81" y="97"/>
                  </a:cubicBezTo>
                  <a:cubicBezTo>
                    <a:pt x="81" y="107"/>
                    <a:pt x="90" y="115"/>
                    <a:pt x="100" y="115"/>
                  </a:cubicBezTo>
                  <a:cubicBezTo>
                    <a:pt x="110" y="115"/>
                    <a:pt x="119" y="107"/>
                    <a:pt x="119" y="97"/>
                  </a:cubicBezTo>
                  <a:cubicBezTo>
                    <a:pt x="119" y="86"/>
                    <a:pt x="110" y="78"/>
                    <a:pt x="100" y="78"/>
                  </a:cubicBezTo>
                  <a:close/>
                </a:path>
              </a:pathLst>
            </a:custGeom>
            <a:solidFill>
              <a:schemeClr val="dk2"/>
            </a:solidFill>
            <a:ln>
              <a:solidFill>
                <a:srgbClr val="FF0000"/>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969229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283"/>
          <p:cNvPicPr preferRelativeResize="0"/>
          <p:nvPr/>
        </p:nvPicPr>
        <p:blipFill rotWithShape="1">
          <a:blip r:embed="rId3">
            <a:alphaModFix/>
          </a:blip>
          <a:srcRect/>
          <a:stretch/>
        </p:blipFill>
        <p:spPr>
          <a:xfrm>
            <a:off x="1588" y="1588"/>
            <a:ext cx="1589" cy="1589"/>
          </a:xfrm>
          <a:prstGeom prst="rect">
            <a:avLst/>
          </a:prstGeom>
          <a:noFill/>
          <a:ln>
            <a:noFill/>
          </a:ln>
        </p:spPr>
      </p:pic>
      <p:sp>
        <p:nvSpPr>
          <p:cNvPr id="1717" name="Google Shape;1717;p283"/>
          <p:cNvSpPr txBox="1"/>
          <p:nvPr/>
        </p:nvSpPr>
        <p:spPr>
          <a:xfrm>
            <a:off x="114082" y="160763"/>
            <a:ext cx="8557343" cy="769500"/>
          </a:xfrm>
          <a:prstGeom prst="rect">
            <a:avLst/>
          </a:prstGeom>
          <a:noFill/>
          <a:ln>
            <a:noFill/>
          </a:ln>
        </p:spPr>
        <p:txBody>
          <a:bodyPr spcFirstLastPara="1" wrap="square" lIns="0" tIns="0" rIns="0" bIns="0" anchor="t" anchorCtr="0">
            <a:noAutofit/>
          </a:bodyPr>
          <a:lstStyle/>
          <a:p>
            <a:pPr defTabSz="685800">
              <a:buSzPts val="1100"/>
            </a:pPr>
            <a:r>
              <a:rPr lang="zh-TW" altLang="en-US" sz="2400" b="1" dirty="0">
                <a:latin typeface="Microsoft JhengHei" panose="020B0604030504040204" pitchFamily="34" charset="-120"/>
                <a:ea typeface="Microsoft JhengHei" panose="020B0604030504040204" pitchFamily="34" charset="-120"/>
                <a:cs typeface="Georgia"/>
                <a:sym typeface="Georgia"/>
              </a:rPr>
              <a:t>生管助理機器人</a:t>
            </a:r>
            <a:r>
              <a:rPr lang="en-US" altLang="zh-TW" sz="2400" b="1" dirty="0">
                <a:latin typeface="Microsoft JhengHei" panose="020B0604030504040204" pitchFamily="34" charset="-120"/>
                <a:ea typeface="Microsoft JhengHei" panose="020B0604030504040204" pitchFamily="34" charset="-120"/>
                <a:cs typeface="Georgia"/>
                <a:sym typeface="Georgia"/>
              </a:rPr>
              <a:t> </a:t>
            </a:r>
            <a:r>
              <a:rPr lang="zh-TW" altLang="en-US" sz="1800" b="1" dirty="0">
                <a:latin typeface="Microsoft JhengHei" panose="020B0604030504040204" pitchFamily="34" charset="-120"/>
                <a:ea typeface="Microsoft JhengHei" panose="020B0604030504040204" pitchFamily="34" charset="-120"/>
                <a:cs typeface="Georgia"/>
                <a:sym typeface="Georgia"/>
              </a:rPr>
              <a:t>隨時檢查需要處理的訂單，檢視庫存</a:t>
            </a:r>
            <a:r>
              <a:rPr lang="en-US" altLang="zh-TW" sz="1800" b="1" dirty="0">
                <a:latin typeface="Microsoft JhengHei" panose="020B0604030504040204" pitchFamily="34" charset="-120"/>
                <a:ea typeface="Microsoft JhengHei" panose="020B0604030504040204" pitchFamily="34" charset="-120"/>
                <a:cs typeface="Georgia"/>
                <a:sym typeface="Georgia"/>
              </a:rPr>
              <a:t>(</a:t>
            </a:r>
            <a:r>
              <a:rPr lang="zh-TW" altLang="en-US" sz="1800" b="1" dirty="0">
                <a:latin typeface="Microsoft JhengHei" panose="020B0604030504040204" pitchFamily="34" charset="-120"/>
                <a:ea typeface="Microsoft JhengHei" panose="020B0604030504040204" pitchFamily="34" charset="-120"/>
                <a:cs typeface="Georgia"/>
                <a:sym typeface="Georgia"/>
              </a:rPr>
              <a:t>成品</a:t>
            </a:r>
            <a:r>
              <a:rPr lang="en-US" altLang="zh-TW" sz="1800" b="1" dirty="0">
                <a:latin typeface="Microsoft JhengHei" panose="020B0604030504040204" pitchFamily="34" charset="-120"/>
                <a:ea typeface="Microsoft JhengHei" panose="020B0604030504040204" pitchFamily="34" charset="-120"/>
                <a:cs typeface="Georgia"/>
                <a:sym typeface="Georgia"/>
              </a:rPr>
              <a:t>/</a:t>
            </a:r>
            <a:r>
              <a:rPr lang="zh-TW" altLang="en-US" sz="1800" b="1" dirty="0">
                <a:latin typeface="Microsoft JhengHei" panose="020B0604030504040204" pitchFamily="34" charset="-120"/>
                <a:ea typeface="Microsoft JhengHei" panose="020B0604030504040204" pitchFamily="34" charset="-120"/>
                <a:cs typeface="Georgia"/>
                <a:sym typeface="Georgia"/>
              </a:rPr>
              <a:t>關鍵原物料</a:t>
            </a:r>
            <a:r>
              <a:rPr lang="en-US" altLang="zh-TW" sz="1800" b="1" dirty="0">
                <a:latin typeface="Microsoft JhengHei" panose="020B0604030504040204" pitchFamily="34" charset="-120"/>
                <a:ea typeface="Microsoft JhengHei" panose="020B0604030504040204" pitchFamily="34" charset="-120"/>
                <a:cs typeface="Georgia"/>
                <a:sym typeface="Georgia"/>
              </a:rPr>
              <a:t>)</a:t>
            </a:r>
            <a:r>
              <a:rPr lang="zh-TW" altLang="en-US" sz="1800" b="1" dirty="0">
                <a:latin typeface="Microsoft JhengHei" panose="020B0604030504040204" pitchFamily="34" charset="-120"/>
                <a:ea typeface="Microsoft JhengHei" panose="020B0604030504040204" pitchFamily="34" charset="-120"/>
                <a:cs typeface="Georgia"/>
                <a:sym typeface="Georgia"/>
              </a:rPr>
              <a:t>是否能滿足，顯示成品入庫及訂單交貨進度，進行衝突警示</a:t>
            </a:r>
            <a:endParaRPr sz="1800" b="1" dirty="0">
              <a:latin typeface="Microsoft JhengHei" panose="020B0604030504040204" pitchFamily="34" charset="-120"/>
              <a:ea typeface="Microsoft JhengHei" panose="020B0604030504040204" pitchFamily="34" charset="-120"/>
              <a:cs typeface="Georgia"/>
              <a:sym typeface="Georgia"/>
            </a:endParaRPr>
          </a:p>
        </p:txBody>
      </p:sp>
      <p:sp>
        <p:nvSpPr>
          <p:cNvPr id="1718" name="Google Shape;1718;p283"/>
          <p:cNvSpPr txBox="1"/>
          <p:nvPr/>
        </p:nvSpPr>
        <p:spPr>
          <a:xfrm>
            <a:off x="6156466" y="4869180"/>
            <a:ext cx="2648025" cy="102825"/>
          </a:xfrm>
          <a:prstGeom prst="rect">
            <a:avLst/>
          </a:prstGeom>
          <a:noFill/>
          <a:ln>
            <a:noFill/>
          </a:ln>
        </p:spPr>
        <p:txBody>
          <a:bodyPr spcFirstLastPara="1" wrap="square" lIns="0" tIns="0" rIns="0" bIns="0" anchor="b" anchorCtr="0">
            <a:noAutofit/>
          </a:bodyPr>
          <a:lstStyle/>
          <a:p>
            <a:pPr algn="r" defTabSz="685800">
              <a:buSzPts val="800"/>
            </a:pPr>
            <a:fld id="{00000000-1234-1234-1234-123412341234}" type="slidenum">
              <a:rPr lang="en-GB" sz="600"/>
              <a:pPr algn="r" defTabSz="685800">
                <a:buSzPts val="800"/>
              </a:pPr>
              <a:t>24</a:t>
            </a:fld>
            <a:endParaRPr sz="600"/>
          </a:p>
        </p:txBody>
      </p:sp>
      <p:grpSp>
        <p:nvGrpSpPr>
          <p:cNvPr id="3" name="群組 2"/>
          <p:cNvGrpSpPr/>
          <p:nvPr/>
        </p:nvGrpSpPr>
        <p:grpSpPr>
          <a:xfrm>
            <a:off x="-40003" y="947876"/>
            <a:ext cx="9023420" cy="3774104"/>
            <a:chOff x="-40003" y="746884"/>
            <a:chExt cx="9023420" cy="3774104"/>
          </a:xfrm>
        </p:grpSpPr>
        <p:grpSp>
          <p:nvGrpSpPr>
            <p:cNvPr id="15" name="群組 14">
              <a:extLst>
                <a:ext uri="{FF2B5EF4-FFF2-40B4-BE49-F238E27FC236}">
                  <a16:creationId xmlns:a16="http://schemas.microsoft.com/office/drawing/2014/main" id="{8863EE26-4FAC-7B40-900D-D396AC79E05E}"/>
                </a:ext>
              </a:extLst>
            </p:cNvPr>
            <p:cNvGrpSpPr/>
            <p:nvPr/>
          </p:nvGrpSpPr>
          <p:grpSpPr>
            <a:xfrm>
              <a:off x="-40003" y="1094345"/>
              <a:ext cx="9023420" cy="2560671"/>
              <a:chOff x="0" y="1173264"/>
              <a:chExt cx="9023420" cy="2560671"/>
            </a:xfrm>
          </p:grpSpPr>
          <p:pic>
            <p:nvPicPr>
              <p:cNvPr id="11" name="圖片 10">
                <a:extLst>
                  <a:ext uri="{FF2B5EF4-FFF2-40B4-BE49-F238E27FC236}">
                    <a16:creationId xmlns:a16="http://schemas.microsoft.com/office/drawing/2014/main" id="{2FAA36CB-5C7B-0F44-A490-A08487EC2A92}"/>
                  </a:ext>
                </a:extLst>
              </p:cNvPr>
              <p:cNvPicPr>
                <a:picLocks noChangeAspect="1"/>
              </p:cNvPicPr>
              <p:nvPr/>
            </p:nvPicPr>
            <p:blipFill>
              <a:blip r:embed="rId4"/>
              <a:stretch>
                <a:fillRect/>
              </a:stretch>
            </p:blipFill>
            <p:spPr>
              <a:xfrm>
                <a:off x="3486969" y="1173264"/>
                <a:ext cx="5536451" cy="2556764"/>
              </a:xfrm>
              <a:prstGeom prst="rect">
                <a:avLst/>
              </a:prstGeom>
            </p:spPr>
          </p:pic>
          <p:pic>
            <p:nvPicPr>
              <p:cNvPr id="9" name="圖片 8">
                <a:extLst>
                  <a:ext uri="{FF2B5EF4-FFF2-40B4-BE49-F238E27FC236}">
                    <a16:creationId xmlns:a16="http://schemas.microsoft.com/office/drawing/2014/main" id="{8A67F13E-DD2C-F344-BA4A-B18DDA7DF54C}"/>
                  </a:ext>
                </a:extLst>
              </p:cNvPr>
              <p:cNvPicPr>
                <a:picLocks noChangeAspect="1"/>
              </p:cNvPicPr>
              <p:nvPr/>
            </p:nvPicPr>
            <p:blipFill>
              <a:blip r:embed="rId5"/>
              <a:stretch>
                <a:fillRect/>
              </a:stretch>
            </p:blipFill>
            <p:spPr>
              <a:xfrm>
                <a:off x="0" y="1173264"/>
                <a:ext cx="5496448" cy="2560671"/>
              </a:xfrm>
              <a:prstGeom prst="rect">
                <a:avLst/>
              </a:prstGeom>
            </p:spPr>
          </p:pic>
        </p:grpSp>
        <p:grpSp>
          <p:nvGrpSpPr>
            <p:cNvPr id="16" name="群組 15">
              <a:extLst>
                <a:ext uri="{FF2B5EF4-FFF2-40B4-BE49-F238E27FC236}">
                  <a16:creationId xmlns:a16="http://schemas.microsoft.com/office/drawing/2014/main" id="{80DE9E02-58DC-F543-A296-5815FCDB8690}"/>
                </a:ext>
              </a:extLst>
            </p:cNvPr>
            <p:cNvGrpSpPr/>
            <p:nvPr/>
          </p:nvGrpSpPr>
          <p:grpSpPr>
            <a:xfrm>
              <a:off x="4043408" y="746884"/>
              <a:ext cx="2113058" cy="1203376"/>
              <a:chOff x="4029426" y="759895"/>
              <a:chExt cx="2113058" cy="1203376"/>
            </a:xfrm>
          </p:grpSpPr>
          <p:sp>
            <p:nvSpPr>
              <p:cNvPr id="13" name="矩形 12">
                <a:extLst>
                  <a:ext uri="{FF2B5EF4-FFF2-40B4-BE49-F238E27FC236}">
                    <a16:creationId xmlns:a16="http://schemas.microsoft.com/office/drawing/2014/main" id="{0A81D725-9050-A347-AE00-C979DDDFCD14}"/>
                  </a:ext>
                </a:extLst>
              </p:cNvPr>
              <p:cNvSpPr/>
              <p:nvPr/>
            </p:nvSpPr>
            <p:spPr>
              <a:xfrm>
                <a:off x="4572000" y="1649856"/>
                <a:ext cx="537882" cy="313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Google Shape;1731;p283">
                <a:extLst>
                  <a:ext uri="{FF2B5EF4-FFF2-40B4-BE49-F238E27FC236}">
                    <a16:creationId xmlns:a16="http://schemas.microsoft.com/office/drawing/2014/main" id="{E18BC8E7-A99C-174B-BB77-585A6C0C184E}"/>
                  </a:ext>
                </a:extLst>
              </p:cNvPr>
              <p:cNvSpPr/>
              <p:nvPr/>
            </p:nvSpPr>
            <p:spPr>
              <a:xfrm>
                <a:off x="4029426" y="759895"/>
                <a:ext cx="2113058" cy="646959"/>
              </a:xfrm>
              <a:prstGeom prst="rect">
                <a:avLst/>
              </a:prstGeom>
              <a:solidFill>
                <a:srgbClr val="FFFFFF">
                  <a:alpha val="69804"/>
                </a:srgbClr>
              </a:solidFill>
              <a:ln>
                <a:noFill/>
              </a:ln>
            </p:spPr>
            <p:txBody>
              <a:bodyPr spcFirstLastPara="1" wrap="square" lIns="0" tIns="0" rIns="0" bIns="0" anchor="ctr" anchorCtr="0">
                <a:noAutofit/>
              </a:bodyPr>
              <a:lstStyle/>
              <a:p>
                <a:pPr defTabSz="685800">
                  <a:lnSpc>
                    <a:spcPct val="150000"/>
                  </a:lnSpc>
                  <a:buSzPts val="1200"/>
                </a:pPr>
                <a:r>
                  <a:rPr lang="zh-TW" altLang="en-US" dirty="0"/>
                  <a:t>現在的庫存是否滿足訂單可用量，哪幾張會有欠？</a:t>
                </a:r>
                <a:endParaRPr dirty="0">
                  <a:latin typeface="Microsoft JhengHei" panose="020B0604030504040204" pitchFamily="34" charset="-120"/>
                  <a:ea typeface="Microsoft JhengHei" panose="020B0604030504040204" pitchFamily="34" charset="-120"/>
                </a:endParaRPr>
              </a:p>
            </p:txBody>
          </p:sp>
          <p:sp>
            <p:nvSpPr>
              <p:cNvPr id="14" name="向下箭號 13">
                <a:extLst>
                  <a:ext uri="{FF2B5EF4-FFF2-40B4-BE49-F238E27FC236}">
                    <a16:creationId xmlns:a16="http://schemas.microsoft.com/office/drawing/2014/main" id="{81D5D787-89C4-954E-91DB-7584F95B8E06}"/>
                  </a:ext>
                </a:extLst>
              </p:cNvPr>
              <p:cNvSpPr/>
              <p:nvPr/>
            </p:nvSpPr>
            <p:spPr>
              <a:xfrm>
                <a:off x="4769223" y="1458449"/>
                <a:ext cx="143435" cy="16429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43" name="群組 42">
              <a:extLst>
                <a:ext uri="{FF2B5EF4-FFF2-40B4-BE49-F238E27FC236}">
                  <a16:creationId xmlns:a16="http://schemas.microsoft.com/office/drawing/2014/main" id="{A028C761-3A15-AC42-8DA6-F4C96638D2CE}"/>
                </a:ext>
              </a:extLst>
            </p:cNvPr>
            <p:cNvGrpSpPr/>
            <p:nvPr/>
          </p:nvGrpSpPr>
          <p:grpSpPr>
            <a:xfrm>
              <a:off x="6330464" y="1306817"/>
              <a:ext cx="2652953" cy="1067864"/>
              <a:chOff x="3495934" y="1283106"/>
              <a:chExt cx="2652953" cy="1067864"/>
            </a:xfrm>
          </p:grpSpPr>
          <p:sp>
            <p:nvSpPr>
              <p:cNvPr id="44" name="矩形 43">
                <a:extLst>
                  <a:ext uri="{FF2B5EF4-FFF2-40B4-BE49-F238E27FC236}">
                    <a16:creationId xmlns:a16="http://schemas.microsoft.com/office/drawing/2014/main" id="{85337804-545D-6E4D-A07A-CED3BD6B6F59}"/>
                  </a:ext>
                </a:extLst>
              </p:cNvPr>
              <p:cNvSpPr/>
              <p:nvPr/>
            </p:nvSpPr>
            <p:spPr>
              <a:xfrm>
                <a:off x="3495934" y="1283106"/>
                <a:ext cx="2652953" cy="286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5" name="Google Shape;1731;p283">
                <a:extLst>
                  <a:ext uri="{FF2B5EF4-FFF2-40B4-BE49-F238E27FC236}">
                    <a16:creationId xmlns:a16="http://schemas.microsoft.com/office/drawing/2014/main" id="{7EBE9849-83B3-1146-B39F-8FF34F570ABD}"/>
                  </a:ext>
                </a:extLst>
              </p:cNvPr>
              <p:cNvSpPr/>
              <p:nvPr/>
            </p:nvSpPr>
            <p:spPr>
              <a:xfrm>
                <a:off x="3808177" y="1905466"/>
                <a:ext cx="2340710" cy="445504"/>
              </a:xfrm>
              <a:prstGeom prst="rect">
                <a:avLst/>
              </a:prstGeom>
              <a:solidFill>
                <a:srgbClr val="FFFFFF">
                  <a:alpha val="95000"/>
                </a:srgbClr>
              </a:solidFill>
              <a:ln>
                <a:noFill/>
              </a:ln>
            </p:spPr>
            <p:txBody>
              <a:bodyPr spcFirstLastPara="1" wrap="square" lIns="0" tIns="0" rIns="0" bIns="0" anchor="t" anchorCtr="0">
                <a:noAutofit/>
              </a:bodyPr>
              <a:lstStyle/>
              <a:p>
                <a:pPr defTabSz="685800">
                  <a:lnSpc>
                    <a:spcPct val="150000"/>
                  </a:lnSpc>
                  <a:buSzPts val="1200"/>
                </a:pPr>
                <a:r>
                  <a:rPr lang="zh-TW" altLang="en-US" dirty="0"/>
                  <a:t>關鍵料，關鍵半成品還夠不夠？</a:t>
                </a:r>
                <a:endParaRPr dirty="0">
                  <a:latin typeface="Microsoft JhengHei" panose="020B0604030504040204" pitchFamily="34" charset="-120"/>
                  <a:ea typeface="Microsoft JhengHei" panose="020B0604030504040204" pitchFamily="34" charset="-120"/>
                </a:endParaRPr>
              </a:p>
            </p:txBody>
          </p:sp>
          <p:sp>
            <p:nvSpPr>
              <p:cNvPr id="46" name="向下箭號 45">
                <a:extLst>
                  <a:ext uri="{FF2B5EF4-FFF2-40B4-BE49-F238E27FC236}">
                    <a16:creationId xmlns:a16="http://schemas.microsoft.com/office/drawing/2014/main" id="{7E2C7931-76A2-2246-9B84-9FB73EA71ED5}"/>
                  </a:ext>
                </a:extLst>
              </p:cNvPr>
              <p:cNvSpPr/>
              <p:nvPr/>
            </p:nvSpPr>
            <p:spPr>
              <a:xfrm rot="10800000">
                <a:off x="4678975" y="1580809"/>
                <a:ext cx="143435" cy="16429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pic>
          <p:nvPicPr>
            <p:cNvPr id="18" name="圖片 17">
              <a:extLst>
                <a:ext uri="{FF2B5EF4-FFF2-40B4-BE49-F238E27FC236}">
                  <a16:creationId xmlns:a16="http://schemas.microsoft.com/office/drawing/2014/main" id="{DC9751A3-3A87-CB46-B898-A4FC695563ED}"/>
                </a:ext>
              </a:extLst>
            </p:cNvPr>
            <p:cNvPicPr>
              <a:picLocks noChangeAspect="1"/>
            </p:cNvPicPr>
            <p:nvPr/>
          </p:nvPicPr>
          <p:blipFill>
            <a:blip r:embed="rId6"/>
            <a:stretch>
              <a:fillRect/>
            </a:stretch>
          </p:blipFill>
          <p:spPr>
            <a:xfrm>
              <a:off x="5206604" y="1806563"/>
              <a:ext cx="1272090" cy="469984"/>
            </a:xfrm>
            <a:prstGeom prst="rect">
              <a:avLst/>
            </a:prstGeom>
            <a:ln>
              <a:solidFill>
                <a:schemeClr val="bg1">
                  <a:lumMod val="75000"/>
                </a:schemeClr>
              </a:solidFill>
            </a:ln>
          </p:spPr>
        </p:pic>
        <p:sp>
          <p:nvSpPr>
            <p:cNvPr id="26" name="橢圓 25">
              <a:extLst>
                <a:ext uri="{FF2B5EF4-FFF2-40B4-BE49-F238E27FC236}">
                  <a16:creationId xmlns:a16="http://schemas.microsoft.com/office/drawing/2014/main" id="{2AFAB83C-6972-1D44-9E3E-A40E348E3F74}"/>
                </a:ext>
              </a:extLst>
            </p:cNvPr>
            <p:cNvSpPr/>
            <p:nvPr/>
          </p:nvSpPr>
          <p:spPr>
            <a:xfrm>
              <a:off x="4455168" y="1450801"/>
              <a:ext cx="225935" cy="248144"/>
            </a:xfrm>
            <a:prstGeom prst="ellips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050" dirty="0"/>
                <a:t>1</a:t>
              </a:r>
              <a:endParaRPr kumimoji="1" lang="zh-TW" altLang="en-US" sz="1050" dirty="0"/>
            </a:p>
          </p:txBody>
        </p:sp>
        <p:sp>
          <p:nvSpPr>
            <p:cNvPr id="27" name="橢圓 26">
              <a:extLst>
                <a:ext uri="{FF2B5EF4-FFF2-40B4-BE49-F238E27FC236}">
                  <a16:creationId xmlns:a16="http://schemas.microsoft.com/office/drawing/2014/main" id="{91BE648E-68FC-DD4D-84F5-CE0E7C425E70}"/>
                </a:ext>
              </a:extLst>
            </p:cNvPr>
            <p:cNvSpPr/>
            <p:nvPr/>
          </p:nvSpPr>
          <p:spPr>
            <a:xfrm>
              <a:off x="7199742" y="1583052"/>
              <a:ext cx="225935" cy="248144"/>
            </a:xfrm>
            <a:prstGeom prst="ellipse">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050" dirty="0"/>
                <a:t>2</a:t>
              </a:r>
              <a:endParaRPr kumimoji="1" lang="zh-TW" altLang="en-US" sz="1050" dirty="0"/>
            </a:p>
          </p:txBody>
        </p:sp>
        <p:sp>
          <p:nvSpPr>
            <p:cNvPr id="2" name="矩形 1"/>
            <p:cNvSpPr/>
            <p:nvPr/>
          </p:nvSpPr>
          <p:spPr>
            <a:xfrm>
              <a:off x="1196966" y="1393843"/>
              <a:ext cx="301526" cy="21143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1" name="矩形 30"/>
            <p:cNvSpPr/>
            <p:nvPr/>
          </p:nvSpPr>
          <p:spPr>
            <a:xfrm>
              <a:off x="2345315" y="1393843"/>
              <a:ext cx="301526" cy="211433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8" name="群組 27">
              <a:extLst>
                <a:ext uri="{FF2B5EF4-FFF2-40B4-BE49-F238E27FC236}">
                  <a16:creationId xmlns:a16="http://schemas.microsoft.com/office/drawing/2014/main" id="{1F0B96EA-E611-5641-997F-6997712A784E}"/>
                </a:ext>
              </a:extLst>
            </p:cNvPr>
            <p:cNvGrpSpPr/>
            <p:nvPr/>
          </p:nvGrpSpPr>
          <p:grpSpPr>
            <a:xfrm>
              <a:off x="393075" y="2392215"/>
              <a:ext cx="7441715" cy="2128773"/>
              <a:chOff x="525205" y="2374267"/>
              <a:chExt cx="5744966" cy="2546325"/>
            </a:xfrm>
          </p:grpSpPr>
          <p:sp>
            <p:nvSpPr>
              <p:cNvPr id="29" name="Google Shape;1720;p283">
                <a:extLst>
                  <a:ext uri="{FF2B5EF4-FFF2-40B4-BE49-F238E27FC236}">
                    <a16:creationId xmlns:a16="http://schemas.microsoft.com/office/drawing/2014/main" id="{12C59735-4612-864D-B3BB-8120B018E183}"/>
                  </a:ext>
                </a:extLst>
              </p:cNvPr>
              <p:cNvSpPr/>
              <p:nvPr/>
            </p:nvSpPr>
            <p:spPr>
              <a:xfrm>
                <a:off x="525205" y="2374267"/>
                <a:ext cx="5744966" cy="2546325"/>
              </a:xfrm>
              <a:prstGeom prst="homePlate">
                <a:avLst>
                  <a:gd name="adj" fmla="val 0"/>
                </a:avLst>
              </a:prstGeom>
              <a:solidFill>
                <a:srgbClr val="DEDEDE">
                  <a:alpha val="89804"/>
                </a:srgbClr>
              </a:solidFill>
              <a:ln>
                <a:noFill/>
              </a:ln>
            </p:spPr>
            <p:txBody>
              <a:bodyPr spcFirstLastPara="1" wrap="square" lIns="68569" tIns="68569" rIns="68569" bIns="68569" anchor="ctr" anchorCtr="0">
                <a:noAutofit/>
              </a:bodyPr>
              <a:lstStyle/>
              <a:p>
                <a:pPr defTabSz="685800">
                  <a:buSzPts val="1900"/>
                </a:pPr>
                <a:endParaRPr sz="1425"/>
              </a:p>
            </p:txBody>
          </p:sp>
          <p:sp>
            <p:nvSpPr>
              <p:cNvPr id="30" name="Google Shape;1731;p283">
                <a:extLst>
                  <a:ext uri="{FF2B5EF4-FFF2-40B4-BE49-F238E27FC236}">
                    <a16:creationId xmlns:a16="http://schemas.microsoft.com/office/drawing/2014/main" id="{40D21B3E-5D88-1244-978B-6CFB04A144F9}"/>
                  </a:ext>
                </a:extLst>
              </p:cNvPr>
              <p:cNvSpPr/>
              <p:nvPr/>
            </p:nvSpPr>
            <p:spPr>
              <a:xfrm>
                <a:off x="674240" y="2607343"/>
                <a:ext cx="5140582" cy="2080172"/>
              </a:xfrm>
              <a:prstGeom prst="rect">
                <a:avLst/>
              </a:prstGeom>
              <a:noFill/>
              <a:ln>
                <a:noFill/>
              </a:ln>
            </p:spPr>
            <p:txBody>
              <a:bodyPr spcFirstLastPara="1" wrap="square" lIns="0" tIns="0" rIns="0" bIns="0" anchor="ctr" anchorCtr="0">
                <a:noAutofit/>
              </a:bodyPr>
              <a:lstStyle/>
              <a:p>
                <a:pPr marL="285750" indent="-285750" defTabSz="685800">
                  <a:lnSpc>
                    <a:spcPct val="150000"/>
                  </a:lnSpc>
                  <a:buSzPts val="1200"/>
                  <a:buFont typeface="Arial" panose="020B0604020202020204" pitchFamily="34" charset="0"/>
                  <a:buChar char="•"/>
                </a:pPr>
                <a:r>
                  <a:rPr lang="zh-TW" altLang="en-US" dirty="0"/>
                  <a:t>隨時檢查訂單的庫存（欠數）做管控衝突顯示</a:t>
                </a:r>
                <a:endParaRPr lang="en-US" altLang="zh-TW" dirty="0"/>
              </a:p>
              <a:p>
                <a:pPr marL="285750" indent="-285750" defTabSz="685800">
                  <a:lnSpc>
                    <a:spcPct val="150000"/>
                  </a:lnSpc>
                  <a:buSzPts val="1200"/>
                  <a:buFont typeface="Arial" panose="020B0604020202020204" pitchFamily="34" charset="0"/>
                  <a:buChar char="•"/>
                </a:pPr>
                <a:r>
                  <a:rPr lang="zh-TW" altLang="en-US" dirty="0"/>
                  <a:t>能自動依設定檢查關鍵物料欠數（最多</a:t>
                </a:r>
                <a:r>
                  <a:rPr lang="en-US" altLang="zh-TW" dirty="0"/>
                  <a:t>10</a:t>
                </a:r>
                <a:r>
                  <a:rPr lang="zh-CN" altLang="en-US" dirty="0"/>
                  <a:t>個，</a:t>
                </a:r>
                <a:r>
                  <a:rPr lang="zh-TW" altLang="en-US" dirty="0"/>
                  <a:t>通常為長交期物料），發動採購催料通知，確認物料相對應的訂單以及預估的進料時間</a:t>
                </a:r>
                <a:endParaRPr lang="en-US" altLang="zh-TW" dirty="0"/>
              </a:p>
              <a:p>
                <a:pPr marL="285750" indent="-285750" defTabSz="685800">
                  <a:lnSpc>
                    <a:spcPct val="150000"/>
                  </a:lnSpc>
                  <a:buSzPts val="1200"/>
                  <a:buFont typeface="Arial" panose="020B0604020202020204" pitchFamily="34" charset="0"/>
                  <a:buChar char="•"/>
                </a:pPr>
                <a:r>
                  <a:rPr lang="zh-TW" altLang="en-US" b="1" dirty="0">
                    <a:latin typeface="Microsoft JhengHei" panose="020B0604030504040204" pitchFamily="34" charset="-120"/>
                    <a:ea typeface="Microsoft JhengHei" panose="020B0604030504040204" pitchFamily="34" charset="-120"/>
                  </a:rPr>
                  <a:t>如針對要建庫存的特定物料（限半成品或成品） ，可以在系統設定安全水位檢查，通常在容量足夠下安排進生產排程</a:t>
                </a:r>
                <a:endParaRPr b="1" dirty="0">
                  <a:latin typeface="Microsoft JhengHei" panose="020B0604030504040204" pitchFamily="34" charset="-120"/>
                  <a:ea typeface="Microsoft JhengHei" panose="020B0604030504040204" pitchFamily="34" charset="-120"/>
                </a:endParaRPr>
              </a:p>
            </p:txBody>
          </p:sp>
        </p:grpSp>
      </p:grpSp>
    </p:spTree>
    <p:extLst>
      <p:ext uri="{BB962C8B-B14F-4D97-AF65-F5344CB8AC3E}">
        <p14:creationId xmlns:p14="http://schemas.microsoft.com/office/powerpoint/2010/main" val="2866588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283"/>
          <p:cNvPicPr preferRelativeResize="0"/>
          <p:nvPr/>
        </p:nvPicPr>
        <p:blipFill rotWithShape="1">
          <a:blip r:embed="rId3">
            <a:alphaModFix/>
          </a:blip>
          <a:srcRect/>
          <a:stretch/>
        </p:blipFill>
        <p:spPr>
          <a:xfrm>
            <a:off x="1588" y="1588"/>
            <a:ext cx="1589" cy="1589"/>
          </a:xfrm>
          <a:prstGeom prst="rect">
            <a:avLst/>
          </a:prstGeom>
          <a:noFill/>
          <a:ln>
            <a:noFill/>
          </a:ln>
        </p:spPr>
      </p:pic>
      <p:sp>
        <p:nvSpPr>
          <p:cNvPr id="1717" name="Google Shape;1717;p283"/>
          <p:cNvSpPr txBox="1"/>
          <p:nvPr/>
        </p:nvSpPr>
        <p:spPr>
          <a:xfrm>
            <a:off x="103372" y="80925"/>
            <a:ext cx="9040628" cy="769500"/>
          </a:xfrm>
          <a:prstGeom prst="rect">
            <a:avLst/>
          </a:prstGeom>
          <a:noFill/>
          <a:ln>
            <a:noFill/>
          </a:ln>
        </p:spPr>
        <p:txBody>
          <a:bodyPr spcFirstLastPara="1" wrap="square" lIns="0" tIns="0" rIns="0" bIns="0" anchor="t" anchorCtr="0">
            <a:noAutofit/>
          </a:bodyPr>
          <a:lstStyle/>
          <a:p>
            <a:pPr defTabSz="685800">
              <a:buSzPts val="1100"/>
            </a:pPr>
            <a:r>
              <a:rPr lang="zh-TW" altLang="en-US" sz="2400" b="1" dirty="0">
                <a:latin typeface="Microsoft JhengHei" panose="020B0604030504040204" pitchFamily="34" charset="-120"/>
                <a:ea typeface="Microsoft JhengHei" panose="020B0604030504040204" pitchFamily="34" charset="-120"/>
                <a:cs typeface="Georgia"/>
                <a:sym typeface="Georgia"/>
              </a:rPr>
              <a:t>生管助理機器人</a:t>
            </a:r>
            <a:r>
              <a:rPr lang="en-US" altLang="zh-TW" sz="2400" b="1" dirty="0">
                <a:latin typeface="Microsoft JhengHei" panose="020B0604030504040204" pitchFamily="34" charset="-120"/>
                <a:ea typeface="Microsoft JhengHei" panose="020B0604030504040204" pitchFamily="34" charset="-120"/>
                <a:cs typeface="Georgia"/>
                <a:sym typeface="Georgia"/>
              </a:rPr>
              <a:t> </a:t>
            </a:r>
            <a:r>
              <a:rPr lang="zh-TW" altLang="en-US" sz="1800" b="1" dirty="0">
                <a:latin typeface="Microsoft JhengHei" panose="020B0604030504040204" pitchFamily="34" charset="-120"/>
                <a:ea typeface="Microsoft JhengHei" panose="020B0604030504040204" pitchFamily="34" charset="-120"/>
                <a:cs typeface="Georgia"/>
                <a:sym typeface="Georgia"/>
              </a:rPr>
              <a:t>整合</a:t>
            </a:r>
            <a:r>
              <a:rPr lang="en-US" altLang="zh-TW" sz="1800" b="1" dirty="0">
                <a:latin typeface="Microsoft JhengHei" panose="020B0604030504040204" pitchFamily="34" charset="-120"/>
                <a:ea typeface="Microsoft JhengHei" panose="020B0604030504040204" pitchFamily="34" charset="-120"/>
                <a:cs typeface="Georgia"/>
                <a:sym typeface="Georgia"/>
              </a:rPr>
              <a:t>ERP</a:t>
            </a:r>
            <a:r>
              <a:rPr lang="zh-CN" altLang="en-US" sz="1800" b="1" dirty="0">
                <a:latin typeface="Microsoft JhengHei" panose="020B0604030504040204" pitchFamily="34" charset="-120"/>
                <a:ea typeface="Microsoft JhengHei" panose="020B0604030504040204" pitchFamily="34" charset="-120"/>
                <a:cs typeface="Georgia"/>
                <a:sym typeface="Georgia"/>
              </a:rPr>
              <a:t>跟</a:t>
            </a:r>
            <a:r>
              <a:rPr lang="en-US" altLang="zh-CN" sz="1800" b="1" dirty="0">
                <a:latin typeface="Microsoft JhengHei" panose="020B0604030504040204" pitchFamily="34" charset="-120"/>
                <a:ea typeface="Microsoft JhengHei" panose="020B0604030504040204" pitchFamily="34" charset="-120"/>
                <a:cs typeface="Georgia"/>
                <a:sym typeface="Georgia"/>
              </a:rPr>
              <a:t>MES</a:t>
            </a:r>
            <a:r>
              <a:rPr lang="zh-TW" altLang="en-US" sz="1800" b="1" dirty="0">
                <a:latin typeface="Microsoft JhengHei" panose="020B0604030504040204" pitchFamily="34" charset="-120"/>
                <a:ea typeface="Microsoft JhengHei" panose="020B0604030504040204" pitchFamily="34" charset="-120"/>
                <a:cs typeface="Georgia"/>
                <a:sym typeface="Georgia"/>
              </a:rPr>
              <a:t>，進行工單的排程及發放，衝突檢查以減少人工失誤</a:t>
            </a:r>
            <a:endParaRPr lang="en-US" altLang="zh-TW" sz="1800" b="1" dirty="0">
              <a:latin typeface="Microsoft JhengHei" panose="020B0604030504040204" pitchFamily="34" charset="-120"/>
              <a:ea typeface="Microsoft JhengHei" panose="020B0604030504040204" pitchFamily="34" charset="-120"/>
              <a:cs typeface="Georgia"/>
              <a:sym typeface="Georgia"/>
            </a:endParaRPr>
          </a:p>
          <a:p>
            <a:pPr defTabSz="685800">
              <a:buSzPts val="1100"/>
            </a:pPr>
            <a:r>
              <a:rPr lang="zh-TW" altLang="en-US" sz="1800" b="1" dirty="0">
                <a:latin typeface="Microsoft JhengHei" panose="020B0604030504040204" pitchFamily="34" charset="-120"/>
                <a:ea typeface="Microsoft JhengHei" panose="020B0604030504040204" pitchFamily="34" charset="-120"/>
                <a:cs typeface="Georgia"/>
                <a:sym typeface="Georgia"/>
              </a:rPr>
              <a:t>及時的生產數據提高生產現場的掌握度，增加調度反應速度</a:t>
            </a:r>
            <a:endParaRPr sz="1800" b="1" dirty="0">
              <a:latin typeface="Microsoft JhengHei" panose="020B0604030504040204" pitchFamily="34" charset="-120"/>
              <a:ea typeface="Microsoft JhengHei" panose="020B0604030504040204" pitchFamily="34" charset="-120"/>
              <a:cs typeface="Georgia"/>
              <a:sym typeface="Georgia"/>
            </a:endParaRPr>
          </a:p>
        </p:txBody>
      </p:sp>
      <p:sp>
        <p:nvSpPr>
          <p:cNvPr id="1718" name="Google Shape;1718;p283"/>
          <p:cNvSpPr txBox="1"/>
          <p:nvPr/>
        </p:nvSpPr>
        <p:spPr>
          <a:xfrm>
            <a:off x="6156466" y="4869180"/>
            <a:ext cx="2648025" cy="102825"/>
          </a:xfrm>
          <a:prstGeom prst="rect">
            <a:avLst/>
          </a:prstGeom>
          <a:noFill/>
          <a:ln>
            <a:noFill/>
          </a:ln>
        </p:spPr>
        <p:txBody>
          <a:bodyPr spcFirstLastPara="1" wrap="square" lIns="0" tIns="0" rIns="0" bIns="0" anchor="b" anchorCtr="0">
            <a:noAutofit/>
          </a:bodyPr>
          <a:lstStyle/>
          <a:p>
            <a:pPr algn="r" defTabSz="685800">
              <a:buSzPts val="800"/>
            </a:pPr>
            <a:fld id="{00000000-1234-1234-1234-123412341234}" type="slidenum">
              <a:rPr lang="en-GB" sz="600"/>
              <a:pPr algn="r" defTabSz="685800">
                <a:buSzPts val="800"/>
              </a:pPr>
              <a:t>25</a:t>
            </a:fld>
            <a:endParaRPr sz="600"/>
          </a:p>
        </p:txBody>
      </p:sp>
      <p:pic>
        <p:nvPicPr>
          <p:cNvPr id="3" name="圖片 2">
            <a:extLst>
              <a:ext uri="{FF2B5EF4-FFF2-40B4-BE49-F238E27FC236}">
                <a16:creationId xmlns:a16="http://schemas.microsoft.com/office/drawing/2014/main" id="{22AA940F-7356-DD4E-8DBF-C385625068F0}"/>
              </a:ext>
            </a:extLst>
          </p:cNvPr>
          <p:cNvPicPr>
            <a:picLocks noChangeAspect="1"/>
          </p:cNvPicPr>
          <p:nvPr/>
        </p:nvPicPr>
        <p:blipFill rotWithShape="1">
          <a:blip r:embed="rId4"/>
          <a:srcRect b="14509"/>
          <a:stretch/>
        </p:blipFill>
        <p:spPr>
          <a:xfrm>
            <a:off x="0" y="850425"/>
            <a:ext cx="9144000" cy="3653563"/>
          </a:xfrm>
          <a:prstGeom prst="rect">
            <a:avLst/>
          </a:prstGeom>
        </p:spPr>
      </p:pic>
      <p:grpSp>
        <p:nvGrpSpPr>
          <p:cNvPr id="11" name="群組 10">
            <a:extLst>
              <a:ext uri="{FF2B5EF4-FFF2-40B4-BE49-F238E27FC236}">
                <a16:creationId xmlns:a16="http://schemas.microsoft.com/office/drawing/2014/main" id="{E11CFE51-00B5-844D-8EDC-44727F15F1D9}"/>
              </a:ext>
            </a:extLst>
          </p:cNvPr>
          <p:cNvGrpSpPr/>
          <p:nvPr/>
        </p:nvGrpSpPr>
        <p:grpSpPr>
          <a:xfrm>
            <a:off x="7948245" y="1982734"/>
            <a:ext cx="840534" cy="988873"/>
            <a:chOff x="4833115" y="2608502"/>
            <a:chExt cx="840534" cy="988873"/>
          </a:xfrm>
        </p:grpSpPr>
        <p:sp>
          <p:nvSpPr>
            <p:cNvPr id="12" name="矩形 11">
              <a:extLst>
                <a:ext uri="{FF2B5EF4-FFF2-40B4-BE49-F238E27FC236}">
                  <a16:creationId xmlns:a16="http://schemas.microsoft.com/office/drawing/2014/main" id="{C803ECDA-FAC3-2F43-969C-36B120A69DCF}"/>
                </a:ext>
              </a:extLst>
            </p:cNvPr>
            <p:cNvSpPr/>
            <p:nvPr/>
          </p:nvSpPr>
          <p:spPr>
            <a:xfrm>
              <a:off x="4833115" y="2608502"/>
              <a:ext cx="723179" cy="359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Google Shape;1731;p283">
              <a:extLst>
                <a:ext uri="{FF2B5EF4-FFF2-40B4-BE49-F238E27FC236}">
                  <a16:creationId xmlns:a16="http://schemas.microsoft.com/office/drawing/2014/main" id="{9BC148A8-C13D-E344-85BF-DA9E1618EAD2}"/>
                </a:ext>
              </a:extLst>
            </p:cNvPr>
            <p:cNvSpPr/>
            <p:nvPr/>
          </p:nvSpPr>
          <p:spPr>
            <a:xfrm>
              <a:off x="4833115" y="3103178"/>
              <a:ext cx="840534" cy="494197"/>
            </a:xfrm>
            <a:prstGeom prst="rect">
              <a:avLst/>
            </a:prstGeom>
            <a:solidFill>
              <a:srgbClr val="FFFFFF">
                <a:alpha val="69804"/>
              </a:srgbClr>
            </a:solidFill>
            <a:ln>
              <a:noFill/>
            </a:ln>
          </p:spPr>
          <p:txBody>
            <a:bodyPr spcFirstLastPara="1" wrap="square" lIns="0" tIns="0" rIns="0" bIns="0" anchor="ctr" anchorCtr="0">
              <a:noAutofit/>
            </a:bodyPr>
            <a:lstStyle/>
            <a:p>
              <a:pPr defTabSz="685800">
                <a:buSzPts val="1200"/>
              </a:pPr>
              <a:r>
                <a:rPr lang="zh-TW" altLang="en-US" dirty="0">
                  <a:latin typeface="Microsoft JhengHei" panose="020B0604030504040204" pitchFamily="34" charset="-120"/>
                  <a:ea typeface="Microsoft JhengHei" panose="020B0604030504040204" pitchFamily="34" charset="-120"/>
                </a:rPr>
                <a:t>自動檢查排程衝突</a:t>
              </a:r>
              <a:endParaRPr dirty="0">
                <a:latin typeface="Microsoft JhengHei" panose="020B0604030504040204" pitchFamily="34" charset="-120"/>
                <a:ea typeface="Microsoft JhengHei" panose="020B0604030504040204" pitchFamily="34" charset="-120"/>
              </a:endParaRPr>
            </a:p>
          </p:txBody>
        </p:sp>
        <p:sp>
          <p:nvSpPr>
            <p:cNvPr id="14" name="向下箭號 13">
              <a:extLst>
                <a:ext uri="{FF2B5EF4-FFF2-40B4-BE49-F238E27FC236}">
                  <a16:creationId xmlns:a16="http://schemas.microsoft.com/office/drawing/2014/main" id="{6981450A-58B9-8544-97CD-34CF61915FE0}"/>
                </a:ext>
              </a:extLst>
            </p:cNvPr>
            <p:cNvSpPr/>
            <p:nvPr/>
          </p:nvSpPr>
          <p:spPr>
            <a:xfrm rot="10800000">
              <a:off x="5098461" y="2962219"/>
              <a:ext cx="143435" cy="16429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pic>
        <p:nvPicPr>
          <p:cNvPr id="26" name="圖片 25" descr="WechatIMG149.jpeg">
            <a:extLst>
              <a:ext uri="{FF2B5EF4-FFF2-40B4-BE49-F238E27FC236}">
                <a16:creationId xmlns:a16="http://schemas.microsoft.com/office/drawing/2014/main" id="{85C6D664-0E06-1B4B-A6DD-45ED9C4589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60" y="1765010"/>
            <a:ext cx="3609173" cy="1342866"/>
          </a:xfrm>
          <a:prstGeom prst="rect">
            <a:avLst/>
          </a:prstGeom>
          <a:ln>
            <a:solidFill>
              <a:schemeClr val="accent2"/>
            </a:solidFill>
          </a:ln>
        </p:spPr>
      </p:pic>
      <p:grpSp>
        <p:nvGrpSpPr>
          <p:cNvPr id="15" name="群組 14">
            <a:extLst>
              <a:ext uri="{FF2B5EF4-FFF2-40B4-BE49-F238E27FC236}">
                <a16:creationId xmlns:a16="http://schemas.microsoft.com/office/drawing/2014/main" id="{B175FC45-B670-3B4C-B83B-72ECD89D4831}"/>
              </a:ext>
            </a:extLst>
          </p:cNvPr>
          <p:cNvGrpSpPr/>
          <p:nvPr/>
        </p:nvGrpSpPr>
        <p:grpSpPr>
          <a:xfrm>
            <a:off x="3609172" y="1103926"/>
            <a:ext cx="3477787" cy="744459"/>
            <a:chOff x="2078508" y="2419355"/>
            <a:chExt cx="3477787" cy="744459"/>
          </a:xfrm>
        </p:grpSpPr>
        <p:sp>
          <p:nvSpPr>
            <p:cNvPr id="16" name="矩形 15">
              <a:extLst>
                <a:ext uri="{FF2B5EF4-FFF2-40B4-BE49-F238E27FC236}">
                  <a16:creationId xmlns:a16="http://schemas.microsoft.com/office/drawing/2014/main" id="{29D35D8E-64C3-3C4A-A5C7-265C77FB1CCA}"/>
                </a:ext>
              </a:extLst>
            </p:cNvPr>
            <p:cNvSpPr/>
            <p:nvPr/>
          </p:nvSpPr>
          <p:spPr>
            <a:xfrm>
              <a:off x="4077657" y="2419355"/>
              <a:ext cx="1478638" cy="744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Google Shape;1731;p283">
              <a:extLst>
                <a:ext uri="{FF2B5EF4-FFF2-40B4-BE49-F238E27FC236}">
                  <a16:creationId xmlns:a16="http://schemas.microsoft.com/office/drawing/2014/main" id="{CAEAFAEC-80D2-E240-9CD0-295E379F5311}"/>
                </a:ext>
              </a:extLst>
            </p:cNvPr>
            <p:cNvSpPr/>
            <p:nvPr/>
          </p:nvSpPr>
          <p:spPr>
            <a:xfrm>
              <a:off x="2078508" y="2712602"/>
              <a:ext cx="1887195" cy="445504"/>
            </a:xfrm>
            <a:prstGeom prst="rect">
              <a:avLst/>
            </a:prstGeom>
            <a:solidFill>
              <a:srgbClr val="FFFFFF">
                <a:alpha val="69804"/>
              </a:srgbClr>
            </a:solidFill>
            <a:ln>
              <a:noFill/>
            </a:ln>
          </p:spPr>
          <p:txBody>
            <a:bodyPr spcFirstLastPara="1" wrap="square" lIns="0" tIns="0" rIns="0" bIns="0" anchor="ctr" anchorCtr="0">
              <a:noAutofit/>
            </a:bodyPr>
            <a:lstStyle/>
            <a:p>
              <a:pPr defTabSz="685800">
                <a:buSzPts val="1200"/>
              </a:pPr>
              <a:r>
                <a:rPr lang="zh-TW" altLang="en-US" dirty="0">
                  <a:latin typeface="Microsoft JhengHei" panose="020B0604030504040204" pitchFamily="34" charset="-120"/>
                  <a:ea typeface="Microsoft JhengHei" panose="020B0604030504040204" pitchFamily="34" charset="-120"/>
                </a:rPr>
                <a:t>只要填入開工日就會自動推算工單完工日</a:t>
              </a:r>
              <a:endParaRPr dirty="0">
                <a:latin typeface="Microsoft JhengHei" panose="020B0604030504040204" pitchFamily="34" charset="-120"/>
                <a:ea typeface="Microsoft JhengHei" panose="020B0604030504040204" pitchFamily="34" charset="-120"/>
              </a:endParaRPr>
            </a:p>
          </p:txBody>
        </p:sp>
        <p:sp>
          <p:nvSpPr>
            <p:cNvPr id="18" name="向下箭號 17">
              <a:extLst>
                <a:ext uri="{FF2B5EF4-FFF2-40B4-BE49-F238E27FC236}">
                  <a16:creationId xmlns:a16="http://schemas.microsoft.com/office/drawing/2014/main" id="{8767F549-5420-EC48-A249-F40B6A302EB9}"/>
                </a:ext>
              </a:extLst>
            </p:cNvPr>
            <p:cNvSpPr/>
            <p:nvPr/>
          </p:nvSpPr>
          <p:spPr>
            <a:xfrm rot="16200000">
              <a:off x="3893986" y="2735164"/>
              <a:ext cx="143435" cy="16429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9" name="群組 18">
            <a:extLst>
              <a:ext uri="{FF2B5EF4-FFF2-40B4-BE49-F238E27FC236}">
                <a16:creationId xmlns:a16="http://schemas.microsoft.com/office/drawing/2014/main" id="{B12CFBC3-9616-B34F-9433-ACDFF8585941}"/>
              </a:ext>
            </a:extLst>
          </p:cNvPr>
          <p:cNvGrpSpPr/>
          <p:nvPr/>
        </p:nvGrpSpPr>
        <p:grpSpPr>
          <a:xfrm>
            <a:off x="1229710" y="3095710"/>
            <a:ext cx="7441715" cy="1933917"/>
            <a:chOff x="525205" y="2607343"/>
            <a:chExt cx="5744966" cy="2313249"/>
          </a:xfrm>
        </p:grpSpPr>
        <p:sp>
          <p:nvSpPr>
            <p:cNvPr id="20" name="Google Shape;1720;p283">
              <a:extLst>
                <a:ext uri="{FF2B5EF4-FFF2-40B4-BE49-F238E27FC236}">
                  <a16:creationId xmlns:a16="http://schemas.microsoft.com/office/drawing/2014/main" id="{45A33CDD-2F27-5740-9C0C-0B719514E19C}"/>
                </a:ext>
              </a:extLst>
            </p:cNvPr>
            <p:cNvSpPr/>
            <p:nvPr/>
          </p:nvSpPr>
          <p:spPr>
            <a:xfrm>
              <a:off x="525205" y="2607343"/>
              <a:ext cx="5744966" cy="2313249"/>
            </a:xfrm>
            <a:prstGeom prst="homePlate">
              <a:avLst>
                <a:gd name="adj" fmla="val 0"/>
              </a:avLst>
            </a:prstGeom>
            <a:solidFill>
              <a:srgbClr val="DEDEDE">
                <a:alpha val="89804"/>
              </a:srgbClr>
            </a:solidFill>
            <a:ln>
              <a:noFill/>
            </a:ln>
          </p:spPr>
          <p:txBody>
            <a:bodyPr spcFirstLastPara="1" wrap="square" lIns="68569" tIns="68569" rIns="68569" bIns="68569" anchor="ctr" anchorCtr="0">
              <a:noAutofit/>
            </a:bodyPr>
            <a:lstStyle/>
            <a:p>
              <a:pPr defTabSz="685800">
                <a:buSzPts val="1900"/>
              </a:pPr>
              <a:endParaRPr sz="1425"/>
            </a:p>
          </p:txBody>
        </p:sp>
        <p:sp>
          <p:nvSpPr>
            <p:cNvPr id="21" name="Google Shape;1731;p283">
              <a:extLst>
                <a:ext uri="{FF2B5EF4-FFF2-40B4-BE49-F238E27FC236}">
                  <a16:creationId xmlns:a16="http://schemas.microsoft.com/office/drawing/2014/main" id="{B997B69A-1C33-3749-AA11-A9B2C99771F2}"/>
                </a:ext>
              </a:extLst>
            </p:cNvPr>
            <p:cNvSpPr/>
            <p:nvPr/>
          </p:nvSpPr>
          <p:spPr>
            <a:xfrm>
              <a:off x="674240" y="2607343"/>
              <a:ext cx="5595930" cy="2080172"/>
            </a:xfrm>
            <a:prstGeom prst="rect">
              <a:avLst/>
            </a:prstGeom>
            <a:noFill/>
            <a:ln>
              <a:noFill/>
            </a:ln>
          </p:spPr>
          <p:txBody>
            <a:bodyPr spcFirstLastPara="1" wrap="square" lIns="0" tIns="0" rIns="0" bIns="0" anchor="ctr" anchorCtr="0">
              <a:noAutofit/>
            </a:bodyPr>
            <a:lstStyle/>
            <a:p>
              <a:pPr marL="285750" indent="-285750" defTabSz="685800">
                <a:lnSpc>
                  <a:spcPct val="150000"/>
                </a:lnSpc>
                <a:buSzPts val="1200"/>
                <a:buFont typeface="Arial" panose="020B0604020202020204" pitchFamily="34" charset="0"/>
                <a:buChar char="•"/>
              </a:pPr>
              <a:r>
                <a:rPr lang="zh-CN" altLang="en-US" dirty="0"/>
                <a:t>依照排程邏輯自動抓取</a:t>
              </a:r>
              <a:r>
                <a:rPr lang="en-US" altLang="zh-CN" dirty="0"/>
                <a:t>ERP</a:t>
              </a:r>
              <a:r>
                <a:rPr lang="zh-CN" altLang="en-US" dirty="0"/>
                <a:t>的工單資訊和</a:t>
              </a:r>
              <a:r>
                <a:rPr lang="en-US" altLang="zh-CN" dirty="0"/>
                <a:t>MES</a:t>
              </a:r>
              <a:r>
                <a:rPr lang="zh-CN" altLang="en-US" dirty="0"/>
                <a:t>報工，及時更新工單狀態（通常為每小時）</a:t>
              </a:r>
              <a:endParaRPr lang="en-US" altLang="zh-TW" dirty="0"/>
            </a:p>
            <a:p>
              <a:pPr marL="285750" indent="-285750" defTabSz="685800">
                <a:lnSpc>
                  <a:spcPct val="150000"/>
                </a:lnSpc>
                <a:buSzPts val="1200"/>
                <a:buFont typeface="Arial" panose="020B0604020202020204" pitchFamily="34" charset="0"/>
                <a:buChar char="•"/>
              </a:pPr>
              <a:r>
                <a:rPr lang="zh-TW" altLang="en-US" dirty="0"/>
                <a:t>衝突檢查包含</a:t>
              </a:r>
              <a:endParaRPr lang="en-US" altLang="zh-TW" dirty="0"/>
            </a:p>
            <a:p>
              <a:pPr marL="538163" lvl="1" indent="-277813" defTabSz="685800">
                <a:lnSpc>
                  <a:spcPct val="150000"/>
                </a:lnSpc>
                <a:buSzPts val="120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預計完工日晚於訂單交期或下一段製程的需求日（母子工單）</a:t>
              </a:r>
              <a:endParaRPr lang="en-US" altLang="zh-TW" dirty="0">
                <a:latin typeface="Microsoft JhengHei" panose="020B0604030504040204" pitchFamily="34" charset="-120"/>
                <a:ea typeface="Microsoft JhengHei" panose="020B0604030504040204" pitchFamily="34" charset="-120"/>
              </a:endParaRPr>
            </a:p>
            <a:p>
              <a:pPr marL="538163" lvl="1" indent="-277813" defTabSz="685800">
                <a:lnSpc>
                  <a:spcPct val="150000"/>
                </a:lnSpc>
                <a:buSzPts val="120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可依</a:t>
              </a:r>
              <a:r>
                <a:rPr lang="zh-CN" altLang="en-US" dirty="0">
                  <a:latin typeface="Microsoft JhengHei" panose="020B0604030504040204" pitchFamily="34" charset="-120"/>
                  <a:ea typeface="Microsoft JhengHei" panose="020B0604030504040204" pitchFamily="34" charset="-120"/>
                </a:rPr>
                <a:t>訂單類型（重要客戶、半成品）</a:t>
              </a:r>
              <a:r>
                <a:rPr lang="zh-TW" altLang="en-US" dirty="0">
                  <a:latin typeface="Microsoft JhengHei" panose="020B0604030504040204" pitchFamily="34" charset="-120"/>
                  <a:ea typeface="Microsoft JhengHei" panose="020B0604030504040204" pitchFamily="34" charset="-120"/>
                </a:rPr>
                <a:t>設定提早多少天就警示</a:t>
              </a:r>
              <a:endParaRPr lang="en-US" altLang="zh-TW" dirty="0">
                <a:latin typeface="Microsoft JhengHei" panose="020B0604030504040204" pitchFamily="34" charset="-120"/>
                <a:ea typeface="Microsoft JhengHei" panose="020B0604030504040204" pitchFamily="34" charset="-120"/>
              </a:endParaRPr>
            </a:p>
            <a:p>
              <a:pPr marL="538163" lvl="1" indent="-277813" defTabSz="685800">
                <a:lnSpc>
                  <a:spcPct val="150000"/>
                </a:lnSpc>
                <a:buSzPts val="1200"/>
                <a:buFont typeface="Arial" panose="020B0604020202020204" pitchFamily="34" charset="0"/>
                <a:buChar char="•"/>
              </a:pPr>
              <a:r>
                <a:rPr lang="zh-TW" altLang="en-US" dirty="0">
                  <a:latin typeface="Microsoft JhengHei" panose="020B0604030504040204" pitchFamily="34" charset="-120"/>
                  <a:ea typeface="Microsoft JhengHei" panose="020B0604030504040204" pitchFamily="34" charset="-120"/>
                </a:rPr>
                <a:t>排產的數量高於產能負荷</a:t>
              </a:r>
              <a:endParaRPr dirty="0">
                <a:latin typeface="Microsoft JhengHei" panose="020B0604030504040204" pitchFamily="34" charset="-120"/>
                <a:ea typeface="Microsoft JhengHei" panose="020B0604030504040204" pitchFamily="34" charset="-120"/>
              </a:endParaRPr>
            </a:p>
          </p:txBody>
        </p:sp>
      </p:grpSp>
      <p:grpSp>
        <p:nvGrpSpPr>
          <p:cNvPr id="22" name="群組 21">
            <a:extLst>
              <a:ext uri="{FF2B5EF4-FFF2-40B4-BE49-F238E27FC236}">
                <a16:creationId xmlns:a16="http://schemas.microsoft.com/office/drawing/2014/main" id="{73B0C47E-4B63-C24D-ADAD-0BB143D0247E}"/>
              </a:ext>
            </a:extLst>
          </p:cNvPr>
          <p:cNvGrpSpPr/>
          <p:nvPr/>
        </p:nvGrpSpPr>
        <p:grpSpPr>
          <a:xfrm>
            <a:off x="6156466" y="1151133"/>
            <a:ext cx="2884321" cy="1597685"/>
            <a:chOff x="2671974" y="2419355"/>
            <a:chExt cx="2884321" cy="1597685"/>
          </a:xfrm>
        </p:grpSpPr>
        <p:sp>
          <p:nvSpPr>
            <p:cNvPr id="23" name="矩形 22">
              <a:extLst>
                <a:ext uri="{FF2B5EF4-FFF2-40B4-BE49-F238E27FC236}">
                  <a16:creationId xmlns:a16="http://schemas.microsoft.com/office/drawing/2014/main" id="{CD0C0E4D-4EE9-AC41-845D-71401D67E71F}"/>
                </a:ext>
              </a:extLst>
            </p:cNvPr>
            <p:cNvSpPr/>
            <p:nvPr/>
          </p:nvSpPr>
          <p:spPr>
            <a:xfrm>
              <a:off x="4597099" y="2419355"/>
              <a:ext cx="959196" cy="773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Google Shape;1731;p283">
              <a:extLst>
                <a:ext uri="{FF2B5EF4-FFF2-40B4-BE49-F238E27FC236}">
                  <a16:creationId xmlns:a16="http://schemas.microsoft.com/office/drawing/2014/main" id="{09E1BA16-D0A8-F543-9B2B-66B4747C5011}"/>
                </a:ext>
              </a:extLst>
            </p:cNvPr>
            <p:cNvSpPr/>
            <p:nvPr/>
          </p:nvSpPr>
          <p:spPr>
            <a:xfrm>
              <a:off x="2671974" y="3150326"/>
              <a:ext cx="1689787" cy="866714"/>
            </a:xfrm>
            <a:prstGeom prst="rect">
              <a:avLst/>
            </a:prstGeom>
            <a:solidFill>
              <a:srgbClr val="FFFFFF">
                <a:alpha val="69804"/>
              </a:srgbClr>
            </a:solidFill>
            <a:ln>
              <a:noFill/>
            </a:ln>
          </p:spPr>
          <p:txBody>
            <a:bodyPr spcFirstLastPara="1" wrap="square" lIns="0" tIns="0" rIns="0" bIns="0" anchor="ctr" anchorCtr="0">
              <a:noAutofit/>
            </a:bodyPr>
            <a:lstStyle/>
            <a:p>
              <a:pPr defTabSz="685800">
                <a:buSzPts val="1200"/>
              </a:pPr>
              <a:r>
                <a:rPr lang="zh-TW" altLang="en-US" dirty="0">
                  <a:latin typeface="Microsoft JhengHei" panose="020B0604030504040204" pitchFamily="34" charset="-120"/>
                  <a:ea typeface="Microsoft JhengHei" panose="020B0604030504040204" pitchFamily="34" charset="-120"/>
                </a:rPr>
                <a:t>連線現場報工，即時回報生產</a:t>
              </a:r>
              <a:r>
                <a:rPr lang="zh-CN" altLang="en-US" dirty="0">
                  <a:latin typeface="Microsoft JhengHei" panose="020B0604030504040204" pitchFamily="34" charset="-120"/>
                  <a:ea typeface="Microsoft JhengHei" panose="020B0604030504040204" pitchFamily="34" charset="-120"/>
                </a:rPr>
                <a:t>進度，並與</a:t>
              </a:r>
              <a:r>
                <a:rPr lang="en-US" altLang="zh-CN" dirty="0">
                  <a:latin typeface="Microsoft JhengHei" panose="020B0604030504040204" pitchFamily="34" charset="-120"/>
                  <a:ea typeface="Microsoft JhengHei" panose="020B0604030504040204" pitchFamily="34" charset="-120"/>
                </a:rPr>
                <a:t>ERP</a:t>
              </a:r>
              <a:r>
                <a:rPr lang="zh-CN" altLang="en-US" dirty="0">
                  <a:latin typeface="Microsoft JhengHei" panose="020B0604030504040204" pitchFamily="34" charset="-120"/>
                  <a:ea typeface="Microsoft JhengHei" panose="020B0604030504040204" pitchFamily="34" charset="-120"/>
                </a:rPr>
                <a:t>同步更新</a:t>
              </a:r>
              <a:endParaRPr dirty="0">
                <a:latin typeface="Microsoft JhengHei" panose="020B0604030504040204" pitchFamily="34" charset="-120"/>
                <a:ea typeface="Microsoft JhengHei" panose="020B0604030504040204" pitchFamily="34" charset="-120"/>
              </a:endParaRPr>
            </a:p>
          </p:txBody>
        </p:sp>
        <p:sp>
          <p:nvSpPr>
            <p:cNvPr id="25" name="向下箭號 24">
              <a:extLst>
                <a:ext uri="{FF2B5EF4-FFF2-40B4-BE49-F238E27FC236}">
                  <a16:creationId xmlns:a16="http://schemas.microsoft.com/office/drawing/2014/main" id="{60B42428-956E-084D-9528-59553F4004B0}"/>
                </a:ext>
              </a:extLst>
            </p:cNvPr>
            <p:cNvSpPr/>
            <p:nvPr/>
          </p:nvSpPr>
          <p:spPr>
            <a:xfrm rot="13869000">
              <a:off x="4392035" y="2948745"/>
              <a:ext cx="143435" cy="16429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7" name="Google Shape;1731;p283">
            <a:extLst>
              <a:ext uri="{FF2B5EF4-FFF2-40B4-BE49-F238E27FC236}">
                <a16:creationId xmlns:a16="http://schemas.microsoft.com/office/drawing/2014/main" id="{574FE76E-0EAF-C34A-ACDF-136F7317C050}"/>
              </a:ext>
            </a:extLst>
          </p:cNvPr>
          <p:cNvSpPr/>
          <p:nvPr/>
        </p:nvSpPr>
        <p:spPr>
          <a:xfrm>
            <a:off x="383759" y="1408094"/>
            <a:ext cx="3143179" cy="445504"/>
          </a:xfrm>
          <a:prstGeom prst="rect">
            <a:avLst/>
          </a:prstGeom>
          <a:solidFill>
            <a:srgbClr val="FFFFFF">
              <a:alpha val="92000"/>
            </a:srgbClr>
          </a:solidFill>
          <a:ln>
            <a:noFill/>
          </a:ln>
        </p:spPr>
        <p:txBody>
          <a:bodyPr spcFirstLastPara="1" wrap="square" lIns="0" tIns="0" rIns="0" bIns="0" anchor="ctr" anchorCtr="0">
            <a:noAutofit/>
          </a:bodyPr>
          <a:lstStyle/>
          <a:p>
            <a:pPr algn="ctr" defTabSz="685800">
              <a:lnSpc>
                <a:spcPct val="150000"/>
              </a:lnSpc>
              <a:buSzPts val="1200"/>
            </a:pPr>
            <a:r>
              <a:rPr lang="zh-TW" altLang="en-US" dirty="0"/>
              <a:t>工單排程的工時分佈顯示</a:t>
            </a:r>
            <a:endParaRPr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561243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283"/>
          <p:cNvPicPr preferRelativeResize="0"/>
          <p:nvPr/>
        </p:nvPicPr>
        <p:blipFill rotWithShape="1">
          <a:blip r:embed="rId3">
            <a:alphaModFix/>
          </a:blip>
          <a:srcRect/>
          <a:stretch/>
        </p:blipFill>
        <p:spPr>
          <a:xfrm>
            <a:off x="1588" y="1588"/>
            <a:ext cx="1589" cy="1589"/>
          </a:xfrm>
          <a:prstGeom prst="rect">
            <a:avLst/>
          </a:prstGeom>
          <a:noFill/>
          <a:ln>
            <a:noFill/>
          </a:ln>
        </p:spPr>
      </p:pic>
      <p:sp>
        <p:nvSpPr>
          <p:cNvPr id="1717" name="Google Shape;1717;p283"/>
          <p:cNvSpPr txBox="1"/>
          <p:nvPr/>
        </p:nvSpPr>
        <p:spPr>
          <a:xfrm>
            <a:off x="146954" y="113786"/>
            <a:ext cx="8657537" cy="769500"/>
          </a:xfrm>
          <a:prstGeom prst="rect">
            <a:avLst/>
          </a:prstGeom>
          <a:noFill/>
          <a:ln>
            <a:noFill/>
          </a:ln>
        </p:spPr>
        <p:txBody>
          <a:bodyPr spcFirstLastPara="1" wrap="square" lIns="0" tIns="0" rIns="0" bIns="0" anchor="t" anchorCtr="0">
            <a:noAutofit/>
          </a:bodyPr>
          <a:lstStyle/>
          <a:p>
            <a:pPr defTabSz="685800">
              <a:buSzPts val="1100"/>
            </a:pPr>
            <a:r>
              <a:rPr lang="zh-TW" altLang="en-US" sz="2400" b="1" dirty="0">
                <a:latin typeface="Microsoft JhengHei" panose="020B0604030504040204" pitchFamily="34" charset="-120"/>
                <a:ea typeface="Microsoft JhengHei" panose="020B0604030504040204" pitchFamily="34" charset="-120"/>
                <a:cs typeface="Georgia"/>
                <a:sym typeface="Georgia"/>
              </a:rPr>
              <a:t>生管助理機器人</a:t>
            </a:r>
            <a:r>
              <a:rPr lang="en-US" altLang="zh-TW" sz="2400" b="1" dirty="0">
                <a:latin typeface="Microsoft JhengHei" panose="020B0604030504040204" pitchFamily="34" charset="-120"/>
                <a:ea typeface="Microsoft JhengHei" panose="020B0604030504040204" pitchFamily="34" charset="-120"/>
                <a:cs typeface="Georgia"/>
                <a:sym typeface="Georgia"/>
              </a:rPr>
              <a:t> </a:t>
            </a:r>
            <a:r>
              <a:rPr lang="zh-TW" altLang="en-US" sz="1800" b="1" dirty="0">
                <a:latin typeface="Microsoft JhengHei" panose="020B0604030504040204" pitchFamily="34" charset="-120"/>
                <a:ea typeface="Microsoft JhengHei" panose="020B0604030504040204" pitchFamily="34" charset="-120"/>
                <a:cs typeface="Georgia"/>
                <a:sym typeface="Georgia"/>
              </a:rPr>
              <a:t>針對需要被追蹤的物料，可整合</a:t>
            </a:r>
            <a:r>
              <a:rPr lang="en-US" altLang="zh-CN" sz="1800" b="1" dirty="0">
                <a:latin typeface="Microsoft JhengHei" panose="020B0604030504040204" pitchFamily="34" charset="-120"/>
                <a:ea typeface="Microsoft JhengHei" panose="020B0604030504040204" pitchFamily="34" charset="-120"/>
                <a:cs typeface="Georgia"/>
                <a:sym typeface="Georgia"/>
              </a:rPr>
              <a:t>ERP</a:t>
            </a:r>
            <a:r>
              <a:rPr lang="zh-TW" altLang="en-US" sz="1800" b="1" dirty="0">
                <a:latin typeface="Microsoft JhengHei" panose="020B0604030504040204" pitchFamily="34" charset="-120"/>
                <a:ea typeface="Microsoft JhengHei" panose="020B0604030504040204" pitchFamily="34" charset="-120"/>
                <a:cs typeface="Georgia"/>
                <a:sym typeface="Georgia"/>
              </a:rPr>
              <a:t>資料</a:t>
            </a:r>
            <a:r>
              <a:rPr lang="zh-CN" altLang="en-US" sz="1800" b="1" dirty="0">
                <a:latin typeface="Microsoft JhengHei" panose="020B0604030504040204" pitchFamily="34" charset="-120"/>
                <a:ea typeface="Microsoft JhengHei" panose="020B0604030504040204" pitchFamily="34" charset="-120"/>
                <a:cs typeface="Georgia"/>
                <a:sym typeface="Georgia"/>
              </a:rPr>
              <a:t>及時</a:t>
            </a:r>
            <a:r>
              <a:rPr lang="zh-TW" altLang="en-US" sz="1800" b="1" dirty="0">
                <a:latin typeface="Microsoft JhengHei" panose="020B0604030504040204" pitchFamily="34" charset="-120"/>
                <a:ea typeface="Microsoft JhengHei" panose="020B0604030504040204" pitchFamily="34" charset="-120"/>
                <a:cs typeface="Georgia"/>
                <a:sym typeface="Georgia"/>
              </a:rPr>
              <a:t>顯示</a:t>
            </a:r>
            <a:r>
              <a:rPr lang="zh-CN" altLang="en-US" sz="1800" b="1" dirty="0">
                <a:latin typeface="Microsoft JhengHei" panose="020B0604030504040204" pitchFamily="34" charset="-120"/>
                <a:ea typeface="Microsoft JhengHei" panose="020B0604030504040204" pitchFamily="34" charset="-120"/>
                <a:cs typeface="Georgia"/>
                <a:sym typeface="Georgia"/>
              </a:rPr>
              <a:t>物料的採購</a:t>
            </a:r>
            <a:r>
              <a:rPr lang="zh-TW" altLang="en-US" sz="1800" b="1" dirty="0">
                <a:latin typeface="Microsoft JhengHei" panose="020B0604030504040204" pitchFamily="34" charset="-120"/>
                <a:ea typeface="Microsoft JhengHei" panose="020B0604030504040204" pitchFamily="34" charset="-120"/>
                <a:cs typeface="Georgia"/>
                <a:sym typeface="Georgia"/>
              </a:rPr>
              <a:t>及到貨進度</a:t>
            </a:r>
            <a:endParaRPr sz="1800" b="1" dirty="0">
              <a:latin typeface="Microsoft JhengHei" panose="020B0604030504040204" pitchFamily="34" charset="-120"/>
              <a:ea typeface="Microsoft JhengHei" panose="020B0604030504040204" pitchFamily="34" charset="-120"/>
              <a:cs typeface="Georgia"/>
              <a:sym typeface="Georgia"/>
            </a:endParaRPr>
          </a:p>
        </p:txBody>
      </p:sp>
      <p:sp>
        <p:nvSpPr>
          <p:cNvPr id="1718" name="Google Shape;1718;p283"/>
          <p:cNvSpPr txBox="1"/>
          <p:nvPr/>
        </p:nvSpPr>
        <p:spPr>
          <a:xfrm>
            <a:off x="6156466" y="4869180"/>
            <a:ext cx="2648025" cy="102825"/>
          </a:xfrm>
          <a:prstGeom prst="rect">
            <a:avLst/>
          </a:prstGeom>
          <a:noFill/>
          <a:ln>
            <a:noFill/>
          </a:ln>
        </p:spPr>
        <p:txBody>
          <a:bodyPr spcFirstLastPara="1" wrap="square" lIns="0" tIns="0" rIns="0" bIns="0" anchor="b" anchorCtr="0">
            <a:noAutofit/>
          </a:bodyPr>
          <a:lstStyle/>
          <a:p>
            <a:pPr algn="r" defTabSz="685800">
              <a:buSzPts val="800"/>
            </a:pPr>
            <a:fld id="{00000000-1234-1234-1234-123412341234}" type="slidenum">
              <a:rPr lang="en-GB" sz="600"/>
              <a:pPr algn="r" defTabSz="685800">
                <a:buSzPts val="800"/>
              </a:pPr>
              <a:t>26</a:t>
            </a:fld>
            <a:endParaRPr sz="600"/>
          </a:p>
        </p:txBody>
      </p:sp>
      <p:pic>
        <p:nvPicPr>
          <p:cNvPr id="3" name="圖片 2">
            <a:extLst>
              <a:ext uri="{FF2B5EF4-FFF2-40B4-BE49-F238E27FC236}">
                <a16:creationId xmlns:a16="http://schemas.microsoft.com/office/drawing/2014/main" id="{6E7D869A-0C74-154B-9A71-90D96C56E14C}"/>
              </a:ext>
            </a:extLst>
          </p:cNvPr>
          <p:cNvPicPr>
            <a:picLocks noChangeAspect="1"/>
          </p:cNvPicPr>
          <p:nvPr/>
        </p:nvPicPr>
        <p:blipFill rotWithShape="1">
          <a:blip r:embed="rId4"/>
          <a:srcRect b="11252"/>
          <a:stretch/>
        </p:blipFill>
        <p:spPr>
          <a:xfrm>
            <a:off x="331800" y="850426"/>
            <a:ext cx="8239874" cy="3799738"/>
          </a:xfrm>
          <a:prstGeom prst="rect">
            <a:avLst/>
          </a:prstGeom>
        </p:spPr>
      </p:pic>
      <p:grpSp>
        <p:nvGrpSpPr>
          <p:cNvPr id="12" name="群組 11">
            <a:extLst>
              <a:ext uri="{FF2B5EF4-FFF2-40B4-BE49-F238E27FC236}">
                <a16:creationId xmlns:a16="http://schemas.microsoft.com/office/drawing/2014/main" id="{0111F9C0-4E13-524E-92BC-9C7BD6CE8A0E}"/>
              </a:ext>
            </a:extLst>
          </p:cNvPr>
          <p:cNvGrpSpPr/>
          <p:nvPr/>
        </p:nvGrpSpPr>
        <p:grpSpPr>
          <a:xfrm>
            <a:off x="2503578" y="2342337"/>
            <a:ext cx="4181387" cy="572399"/>
            <a:chOff x="1848529" y="2505246"/>
            <a:chExt cx="3489512" cy="572399"/>
          </a:xfrm>
        </p:grpSpPr>
        <p:sp>
          <p:nvSpPr>
            <p:cNvPr id="13" name="矩形 12">
              <a:extLst>
                <a:ext uri="{FF2B5EF4-FFF2-40B4-BE49-F238E27FC236}">
                  <a16:creationId xmlns:a16="http://schemas.microsoft.com/office/drawing/2014/main" id="{3BB18FBD-850D-A740-98E3-56C7C0A18047}"/>
                </a:ext>
              </a:extLst>
            </p:cNvPr>
            <p:cNvSpPr/>
            <p:nvPr/>
          </p:nvSpPr>
          <p:spPr>
            <a:xfrm>
              <a:off x="4613634" y="2505246"/>
              <a:ext cx="724407" cy="5723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Google Shape;1731;p283">
              <a:extLst>
                <a:ext uri="{FF2B5EF4-FFF2-40B4-BE49-F238E27FC236}">
                  <a16:creationId xmlns:a16="http://schemas.microsoft.com/office/drawing/2014/main" id="{36CE5F88-3237-924B-86E9-22DBAA0F64C9}"/>
                </a:ext>
              </a:extLst>
            </p:cNvPr>
            <p:cNvSpPr/>
            <p:nvPr/>
          </p:nvSpPr>
          <p:spPr>
            <a:xfrm>
              <a:off x="1848529" y="2611885"/>
              <a:ext cx="2433306" cy="445504"/>
            </a:xfrm>
            <a:prstGeom prst="rect">
              <a:avLst/>
            </a:prstGeom>
            <a:solidFill>
              <a:srgbClr val="FFFFFF">
                <a:alpha val="92000"/>
              </a:srgbClr>
            </a:solidFill>
            <a:ln>
              <a:noFill/>
            </a:ln>
          </p:spPr>
          <p:txBody>
            <a:bodyPr spcFirstLastPara="1" wrap="square" lIns="0" tIns="0" rIns="0" bIns="0" anchor="ctr" anchorCtr="0">
              <a:noAutofit/>
            </a:bodyPr>
            <a:lstStyle/>
            <a:p>
              <a:pPr defTabSz="685800">
                <a:lnSpc>
                  <a:spcPct val="150000"/>
                </a:lnSpc>
                <a:buSzPts val="1200"/>
              </a:pPr>
              <a:r>
                <a:rPr lang="zh-TW" altLang="en-US" dirty="0">
                  <a:latin typeface="Microsoft JhengHei" panose="020B0604030504040204" pitchFamily="34" charset="-120"/>
                  <a:ea typeface="Microsoft JhengHei" panose="020B0604030504040204" pitchFamily="34" charset="-120"/>
                </a:rPr>
                <a:t>是否已採購？還有多少沒來？</a:t>
              </a:r>
              <a:endParaRPr dirty="0">
                <a:latin typeface="Microsoft JhengHei" panose="020B0604030504040204" pitchFamily="34" charset="-120"/>
                <a:ea typeface="Microsoft JhengHei" panose="020B0604030504040204" pitchFamily="34" charset="-120"/>
              </a:endParaRPr>
            </a:p>
          </p:txBody>
        </p:sp>
        <p:sp>
          <p:nvSpPr>
            <p:cNvPr id="15" name="向下箭號 14">
              <a:extLst>
                <a:ext uri="{FF2B5EF4-FFF2-40B4-BE49-F238E27FC236}">
                  <a16:creationId xmlns:a16="http://schemas.microsoft.com/office/drawing/2014/main" id="{0BC651CC-3C10-A043-91A7-4154E9E3AE21}"/>
                </a:ext>
              </a:extLst>
            </p:cNvPr>
            <p:cNvSpPr/>
            <p:nvPr/>
          </p:nvSpPr>
          <p:spPr>
            <a:xfrm rot="16200000">
              <a:off x="4292267" y="2752488"/>
              <a:ext cx="143435" cy="16429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6" name="群組 15">
            <a:extLst>
              <a:ext uri="{FF2B5EF4-FFF2-40B4-BE49-F238E27FC236}">
                <a16:creationId xmlns:a16="http://schemas.microsoft.com/office/drawing/2014/main" id="{FEC8A49D-97B9-DA4A-856E-4A50FD49F561}"/>
              </a:ext>
            </a:extLst>
          </p:cNvPr>
          <p:cNvGrpSpPr/>
          <p:nvPr/>
        </p:nvGrpSpPr>
        <p:grpSpPr>
          <a:xfrm>
            <a:off x="1229710" y="2900855"/>
            <a:ext cx="7441715" cy="2128773"/>
            <a:chOff x="525205" y="2374267"/>
            <a:chExt cx="5744966" cy="2546325"/>
          </a:xfrm>
        </p:grpSpPr>
        <p:sp>
          <p:nvSpPr>
            <p:cNvPr id="17" name="Google Shape;1720;p283">
              <a:extLst>
                <a:ext uri="{FF2B5EF4-FFF2-40B4-BE49-F238E27FC236}">
                  <a16:creationId xmlns:a16="http://schemas.microsoft.com/office/drawing/2014/main" id="{2A38101A-7EB0-FB46-9F6A-B8C9FC52BDA9}"/>
                </a:ext>
              </a:extLst>
            </p:cNvPr>
            <p:cNvSpPr/>
            <p:nvPr/>
          </p:nvSpPr>
          <p:spPr>
            <a:xfrm>
              <a:off x="525205" y="2374267"/>
              <a:ext cx="5744966" cy="2546325"/>
            </a:xfrm>
            <a:prstGeom prst="homePlate">
              <a:avLst>
                <a:gd name="adj" fmla="val 0"/>
              </a:avLst>
            </a:prstGeom>
            <a:solidFill>
              <a:srgbClr val="DEDEDE">
                <a:alpha val="89804"/>
              </a:srgbClr>
            </a:solidFill>
            <a:ln>
              <a:noFill/>
            </a:ln>
          </p:spPr>
          <p:txBody>
            <a:bodyPr spcFirstLastPara="1" wrap="square" lIns="68569" tIns="68569" rIns="68569" bIns="68569" anchor="ctr" anchorCtr="0">
              <a:noAutofit/>
            </a:bodyPr>
            <a:lstStyle/>
            <a:p>
              <a:pPr defTabSz="685800">
                <a:buSzPts val="1900"/>
              </a:pPr>
              <a:endParaRPr sz="1425"/>
            </a:p>
          </p:txBody>
        </p:sp>
        <p:sp>
          <p:nvSpPr>
            <p:cNvPr id="18" name="Google Shape;1731;p283">
              <a:extLst>
                <a:ext uri="{FF2B5EF4-FFF2-40B4-BE49-F238E27FC236}">
                  <a16:creationId xmlns:a16="http://schemas.microsoft.com/office/drawing/2014/main" id="{3421BEC8-EFD3-F348-9D91-8994DA0E3D59}"/>
                </a:ext>
              </a:extLst>
            </p:cNvPr>
            <p:cNvSpPr/>
            <p:nvPr/>
          </p:nvSpPr>
          <p:spPr>
            <a:xfrm>
              <a:off x="674240" y="2607343"/>
              <a:ext cx="5140582" cy="2080172"/>
            </a:xfrm>
            <a:prstGeom prst="rect">
              <a:avLst/>
            </a:prstGeom>
            <a:noFill/>
            <a:ln>
              <a:noFill/>
            </a:ln>
          </p:spPr>
          <p:txBody>
            <a:bodyPr spcFirstLastPara="1" wrap="square" lIns="0" tIns="0" rIns="0" bIns="0" anchor="ctr" anchorCtr="0">
              <a:noAutofit/>
            </a:bodyPr>
            <a:lstStyle/>
            <a:p>
              <a:pPr marL="285750" indent="-285750" defTabSz="685800">
                <a:lnSpc>
                  <a:spcPct val="150000"/>
                </a:lnSpc>
                <a:buSzPts val="1200"/>
                <a:buFont typeface="Arial" panose="020B0604020202020204" pitchFamily="34" charset="0"/>
                <a:buChar char="•"/>
              </a:pPr>
              <a:r>
                <a:rPr lang="zh-TW" altLang="en-US" dirty="0"/>
                <a:t>及時連線</a:t>
              </a:r>
              <a:r>
                <a:rPr lang="en-US" altLang="zh-TW" dirty="0"/>
                <a:t>ERP</a:t>
              </a:r>
              <a:r>
                <a:rPr lang="zh-TW" altLang="en-US" dirty="0"/>
                <a:t>（通常為每小時），將訂單</a:t>
              </a:r>
              <a:r>
                <a:rPr lang="en-US" altLang="zh-TW" dirty="0"/>
                <a:t>/</a:t>
              </a:r>
              <a:r>
                <a:rPr lang="zh-CN" altLang="en-US" dirty="0"/>
                <a:t>品項</a:t>
              </a:r>
              <a:r>
                <a:rPr lang="zh-TW" altLang="en-US" dirty="0"/>
                <a:t>需要的原物料採購單（炸</a:t>
              </a:r>
              <a:r>
                <a:rPr lang="en-US" altLang="zh-TW" dirty="0"/>
                <a:t>BOM</a:t>
              </a:r>
              <a:r>
                <a:rPr lang="zh-CN" altLang="en-US" dirty="0"/>
                <a:t>或綁訂單的採購單</a:t>
              </a:r>
              <a:r>
                <a:rPr lang="zh-TW" altLang="en-US" dirty="0"/>
                <a:t>），用列表一次行性的呈現</a:t>
              </a:r>
              <a:endParaRPr lang="en-US" altLang="zh-TW" dirty="0"/>
            </a:p>
            <a:p>
              <a:pPr marL="285750" indent="-285750" defTabSz="685800">
                <a:lnSpc>
                  <a:spcPct val="150000"/>
                </a:lnSpc>
                <a:buSzPts val="1200"/>
                <a:buFont typeface="Arial" panose="020B0604020202020204" pitchFamily="34" charset="0"/>
                <a:buChar char="•"/>
              </a:pPr>
              <a:r>
                <a:rPr lang="zh-TW" altLang="en-US" dirty="0"/>
                <a:t>常用來監控緊急物料的到貨狀態來決定排程調整</a:t>
              </a:r>
              <a:endParaRPr dirty="0">
                <a:latin typeface="Microsoft JhengHei" panose="020B0604030504040204" pitchFamily="34" charset="-120"/>
                <a:ea typeface="Microsoft JhengHei" panose="020B0604030504040204" pitchFamily="34" charset="-120"/>
              </a:endParaRPr>
            </a:p>
          </p:txBody>
        </p:sp>
      </p:grpSp>
      <p:pic>
        <p:nvPicPr>
          <p:cNvPr id="5" name="圖片 4">
            <a:extLst>
              <a:ext uri="{FF2B5EF4-FFF2-40B4-BE49-F238E27FC236}">
                <a16:creationId xmlns:a16="http://schemas.microsoft.com/office/drawing/2014/main" id="{F365EFA3-FDDE-BC41-9564-4DB60F55084C}"/>
              </a:ext>
            </a:extLst>
          </p:cNvPr>
          <p:cNvPicPr>
            <a:picLocks noChangeAspect="1"/>
          </p:cNvPicPr>
          <p:nvPr/>
        </p:nvPicPr>
        <p:blipFill>
          <a:blip r:embed="rId5"/>
          <a:stretch>
            <a:fillRect/>
          </a:stretch>
        </p:blipFill>
        <p:spPr>
          <a:xfrm>
            <a:off x="6850865" y="1296409"/>
            <a:ext cx="1638347" cy="1457776"/>
          </a:xfrm>
          <a:prstGeom prst="rect">
            <a:avLst/>
          </a:prstGeom>
          <a:ln>
            <a:solidFill>
              <a:schemeClr val="bg1">
                <a:lumMod val="75000"/>
              </a:schemeClr>
            </a:solidFill>
          </a:ln>
        </p:spPr>
      </p:pic>
      <p:pic>
        <p:nvPicPr>
          <p:cNvPr id="7" name="圖片 6">
            <a:extLst>
              <a:ext uri="{FF2B5EF4-FFF2-40B4-BE49-F238E27FC236}">
                <a16:creationId xmlns:a16="http://schemas.microsoft.com/office/drawing/2014/main" id="{8FDB75DA-4664-3343-844D-A640E486C255}"/>
              </a:ext>
            </a:extLst>
          </p:cNvPr>
          <p:cNvPicPr>
            <a:picLocks noChangeAspect="1"/>
          </p:cNvPicPr>
          <p:nvPr/>
        </p:nvPicPr>
        <p:blipFill>
          <a:blip r:embed="rId6"/>
          <a:stretch>
            <a:fillRect/>
          </a:stretch>
        </p:blipFill>
        <p:spPr>
          <a:xfrm>
            <a:off x="5503232" y="1321038"/>
            <a:ext cx="1306467" cy="617837"/>
          </a:xfrm>
          <a:prstGeom prst="rect">
            <a:avLst/>
          </a:prstGeom>
        </p:spPr>
      </p:pic>
      <p:grpSp>
        <p:nvGrpSpPr>
          <p:cNvPr id="23" name="群組 22">
            <a:extLst>
              <a:ext uri="{FF2B5EF4-FFF2-40B4-BE49-F238E27FC236}">
                <a16:creationId xmlns:a16="http://schemas.microsoft.com/office/drawing/2014/main" id="{3EB545EA-11FF-E84E-AA6D-C06BF0A2668F}"/>
              </a:ext>
            </a:extLst>
          </p:cNvPr>
          <p:cNvGrpSpPr/>
          <p:nvPr/>
        </p:nvGrpSpPr>
        <p:grpSpPr>
          <a:xfrm>
            <a:off x="2503578" y="1387029"/>
            <a:ext cx="4306121" cy="955308"/>
            <a:chOff x="2012828" y="2610267"/>
            <a:chExt cx="3938419" cy="955308"/>
          </a:xfrm>
          <a:solidFill>
            <a:schemeClr val="bg1">
              <a:alpha val="83000"/>
            </a:schemeClr>
          </a:solidFill>
        </p:grpSpPr>
        <p:sp>
          <p:nvSpPr>
            <p:cNvPr id="24" name="矩形 23">
              <a:extLst>
                <a:ext uri="{FF2B5EF4-FFF2-40B4-BE49-F238E27FC236}">
                  <a16:creationId xmlns:a16="http://schemas.microsoft.com/office/drawing/2014/main" id="{A72CD45B-6229-E541-B5B8-28F943F4B27B}"/>
                </a:ext>
              </a:extLst>
            </p:cNvPr>
            <p:cNvSpPr/>
            <p:nvPr/>
          </p:nvSpPr>
          <p:spPr>
            <a:xfrm>
              <a:off x="4613634" y="2734799"/>
              <a:ext cx="1337613" cy="4071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Google Shape;1731;p283">
              <a:extLst>
                <a:ext uri="{FF2B5EF4-FFF2-40B4-BE49-F238E27FC236}">
                  <a16:creationId xmlns:a16="http://schemas.microsoft.com/office/drawing/2014/main" id="{2EA00476-E868-9C48-8BEE-72BACE1904DE}"/>
                </a:ext>
              </a:extLst>
            </p:cNvPr>
            <p:cNvSpPr/>
            <p:nvPr/>
          </p:nvSpPr>
          <p:spPr>
            <a:xfrm>
              <a:off x="2012828" y="2610267"/>
              <a:ext cx="2433306" cy="955308"/>
            </a:xfrm>
            <a:prstGeom prst="rect">
              <a:avLst/>
            </a:prstGeom>
            <a:solidFill>
              <a:srgbClr val="FFFFFF">
                <a:alpha val="93000"/>
              </a:srgbClr>
            </a:solidFill>
            <a:ln>
              <a:noFill/>
            </a:ln>
          </p:spPr>
          <p:txBody>
            <a:bodyPr spcFirstLastPara="1" wrap="square" lIns="0" tIns="0" rIns="0" bIns="0" anchor="ctr" anchorCtr="0">
              <a:noAutofit/>
            </a:bodyPr>
            <a:lstStyle/>
            <a:p>
              <a:pPr defTabSz="685800">
                <a:lnSpc>
                  <a:spcPct val="150000"/>
                </a:lnSpc>
                <a:buSzPts val="1200"/>
              </a:pPr>
              <a:r>
                <a:rPr lang="zh-TW" altLang="en-US" dirty="0">
                  <a:latin typeface="Microsoft JhengHei" panose="020B0604030504040204" pitchFamily="34" charset="-120"/>
                  <a:ea typeface="Microsoft JhengHei" panose="020B0604030504040204" pitchFamily="34" charset="-120"/>
                </a:rPr>
                <a:t>直接呼叫計算機做單位轉換</a:t>
              </a:r>
              <a:endParaRPr dirty="0">
                <a:latin typeface="Microsoft JhengHei" panose="020B0604030504040204" pitchFamily="34" charset="-120"/>
                <a:ea typeface="Microsoft JhengHei" panose="020B0604030504040204" pitchFamily="34" charset="-120"/>
              </a:endParaRPr>
            </a:p>
          </p:txBody>
        </p:sp>
        <p:sp>
          <p:nvSpPr>
            <p:cNvPr id="26" name="向下箭號 25">
              <a:extLst>
                <a:ext uri="{FF2B5EF4-FFF2-40B4-BE49-F238E27FC236}">
                  <a16:creationId xmlns:a16="http://schemas.microsoft.com/office/drawing/2014/main" id="{5B8ADF4C-85A8-AF4A-9338-4A74FB8A2EF4}"/>
                </a:ext>
              </a:extLst>
            </p:cNvPr>
            <p:cNvSpPr/>
            <p:nvPr/>
          </p:nvSpPr>
          <p:spPr>
            <a:xfrm rot="16200000">
              <a:off x="4292267" y="2752488"/>
              <a:ext cx="143435" cy="164299"/>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473025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27</a:t>
            </a:fld>
            <a:endParaRPr lang="uk-UA"/>
          </a:p>
        </p:txBody>
      </p:sp>
      <p:sp>
        <p:nvSpPr>
          <p:cNvPr id="6" name="矩形 5"/>
          <p:cNvSpPr/>
          <p:nvPr/>
        </p:nvSpPr>
        <p:spPr bwMode="ltGray">
          <a:xfrm>
            <a:off x="210348" y="2886705"/>
            <a:ext cx="2124000" cy="103822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a:lnSpc>
                <a:spcPct val="150000"/>
              </a:lnSpc>
              <a:buSzPct val="80000"/>
            </a:pPr>
            <a:endParaRPr kumimoji="1" lang="en-US" altLang="zh-TW" sz="1600" dirty="0">
              <a:solidFill>
                <a:schemeClr val="tx1"/>
              </a:solidFill>
              <a:latin typeface="微軟正黑體"/>
              <a:ea typeface="微軟正黑體"/>
              <a:cs typeface="微軟正黑體"/>
            </a:endParaRPr>
          </a:p>
          <a:p>
            <a:pPr marL="285750" indent="-285750">
              <a:lnSpc>
                <a:spcPct val="150000"/>
              </a:lnSpc>
              <a:buSzPct val="80000"/>
              <a:buFont typeface="Arial" charset="0"/>
              <a:buChar char="•"/>
            </a:pPr>
            <a:r>
              <a:rPr kumimoji="1" lang="zh-TW" altLang="en-US" sz="1600" dirty="0">
                <a:solidFill>
                  <a:schemeClr val="tx1"/>
                </a:solidFill>
                <a:latin typeface="微軟正黑體"/>
                <a:ea typeface="微軟正黑體"/>
                <a:cs typeface="微軟正黑體"/>
              </a:rPr>
              <a:t>少量，多樣，彈性的生產</a:t>
            </a:r>
          </a:p>
          <a:p>
            <a:pPr marL="285750" indent="-285750">
              <a:lnSpc>
                <a:spcPct val="150000"/>
              </a:lnSpc>
              <a:buSzPct val="80000"/>
              <a:buFont typeface="Arial" charset="0"/>
              <a:buChar char="•"/>
            </a:pPr>
            <a:r>
              <a:rPr kumimoji="1" lang="zh-TW" altLang="en-US" sz="1600" dirty="0">
                <a:solidFill>
                  <a:schemeClr val="tx1"/>
                </a:solidFill>
                <a:latin typeface="微軟正黑體"/>
                <a:ea typeface="微軟正黑體"/>
                <a:cs typeface="微軟正黑體"/>
              </a:rPr>
              <a:t>低產值的工作要减少</a:t>
            </a:r>
          </a:p>
        </p:txBody>
      </p:sp>
      <p:sp>
        <p:nvSpPr>
          <p:cNvPr id="7" name="矩形 6"/>
          <p:cNvSpPr/>
          <p:nvPr/>
        </p:nvSpPr>
        <p:spPr bwMode="ltGray">
          <a:xfrm>
            <a:off x="3484674" y="946081"/>
            <a:ext cx="2300287" cy="442912"/>
          </a:xfrm>
          <a:prstGeom prst="rect">
            <a:avLst/>
          </a:prstGeom>
          <a:solidFill>
            <a:schemeClr val="accent1">
              <a:lumMod val="75000"/>
            </a:schemeClr>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bg1"/>
                </a:solidFill>
                <a:latin typeface="微軟正黑體"/>
                <a:ea typeface="微軟正黑體"/>
                <a:cs typeface="微軟正黑體"/>
              </a:rPr>
              <a:t>未來工廠</a:t>
            </a:r>
          </a:p>
        </p:txBody>
      </p:sp>
      <p:sp>
        <p:nvSpPr>
          <p:cNvPr id="8" name="矩形 7"/>
          <p:cNvSpPr/>
          <p:nvPr/>
        </p:nvSpPr>
        <p:spPr bwMode="ltGray">
          <a:xfrm>
            <a:off x="279875" y="2350288"/>
            <a:ext cx="2016257" cy="442912"/>
          </a:xfrm>
          <a:prstGeom prst="rect">
            <a:avLst/>
          </a:prstGeom>
          <a:solidFill>
            <a:schemeClr val="accent1">
              <a:lumMod val="75000"/>
            </a:schemeClr>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600" dirty="0">
                <a:solidFill>
                  <a:schemeClr val="bg1"/>
                </a:solidFill>
                <a:latin typeface="微軟正黑體"/>
                <a:ea typeface="微軟正黑體"/>
                <a:cs typeface="微軟正黑體"/>
              </a:rPr>
              <a:t>更效率生產</a:t>
            </a:r>
          </a:p>
        </p:txBody>
      </p:sp>
      <p:sp>
        <p:nvSpPr>
          <p:cNvPr id="9" name="矩形 8"/>
          <p:cNvSpPr/>
          <p:nvPr/>
        </p:nvSpPr>
        <p:spPr bwMode="ltGray">
          <a:xfrm>
            <a:off x="2518250" y="2350288"/>
            <a:ext cx="2016257" cy="442912"/>
          </a:xfrm>
          <a:prstGeom prst="rect">
            <a:avLst/>
          </a:prstGeom>
          <a:solidFill>
            <a:schemeClr val="accent1">
              <a:lumMod val="75000"/>
            </a:schemeClr>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600" dirty="0">
                <a:solidFill>
                  <a:schemeClr val="bg1"/>
                </a:solidFill>
                <a:latin typeface="微軟正黑體"/>
                <a:ea typeface="微軟正黑體"/>
                <a:cs typeface="微軟正黑體"/>
              </a:rPr>
              <a:t>更少的庫存</a:t>
            </a:r>
          </a:p>
        </p:txBody>
      </p:sp>
      <p:sp>
        <p:nvSpPr>
          <p:cNvPr id="10" name="矩形 9"/>
          <p:cNvSpPr/>
          <p:nvPr/>
        </p:nvSpPr>
        <p:spPr bwMode="ltGray">
          <a:xfrm>
            <a:off x="2443770" y="2844372"/>
            <a:ext cx="2124000" cy="103822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marL="285750" indent="-285750">
              <a:lnSpc>
                <a:spcPct val="150000"/>
              </a:lnSpc>
              <a:buSzPct val="80000"/>
              <a:buFont typeface="Arial" charset="0"/>
              <a:buChar char="•"/>
            </a:pPr>
            <a:r>
              <a:rPr kumimoji="1" lang="zh-TW" altLang="en-US" sz="1600" dirty="0">
                <a:solidFill>
                  <a:schemeClr val="tx1"/>
                </a:solidFill>
                <a:latin typeface="微軟正黑體"/>
                <a:ea typeface="微軟正黑體"/>
                <a:cs typeface="微軟正黑體"/>
              </a:rPr>
              <a:t>精實的庫存水位管理系统及流程</a:t>
            </a:r>
          </a:p>
          <a:p>
            <a:pPr marL="285750" indent="-285750">
              <a:lnSpc>
                <a:spcPct val="150000"/>
              </a:lnSpc>
              <a:buSzPct val="80000"/>
              <a:buFont typeface="Arial" charset="0"/>
              <a:buChar char="•"/>
            </a:pPr>
            <a:r>
              <a:rPr kumimoji="1" lang="zh-TW" altLang="en-US" sz="1600" dirty="0">
                <a:solidFill>
                  <a:schemeClr val="tx1"/>
                </a:solidFill>
                <a:latin typeface="微軟正黑體"/>
                <a:ea typeface="微軟正黑體"/>
                <a:cs typeface="微軟正黑體"/>
              </a:rPr>
              <a:t>去除無價值的庫存</a:t>
            </a:r>
            <a:endParaRPr kumimoji="1" lang="en-US" altLang="zh-TW" sz="1600" dirty="0">
              <a:solidFill>
                <a:schemeClr val="tx1"/>
              </a:solidFill>
              <a:latin typeface="微軟正黑體"/>
              <a:ea typeface="微軟正黑體"/>
              <a:cs typeface="微軟正黑體"/>
            </a:endParaRPr>
          </a:p>
        </p:txBody>
      </p:sp>
      <p:sp>
        <p:nvSpPr>
          <p:cNvPr id="11" name="矩形 10"/>
          <p:cNvSpPr/>
          <p:nvPr/>
        </p:nvSpPr>
        <p:spPr bwMode="ltGray">
          <a:xfrm>
            <a:off x="4629895" y="2350288"/>
            <a:ext cx="2233315" cy="442912"/>
          </a:xfrm>
          <a:prstGeom prst="rect">
            <a:avLst/>
          </a:prstGeom>
          <a:solidFill>
            <a:schemeClr val="accent1">
              <a:lumMod val="75000"/>
            </a:schemeClr>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600" dirty="0">
                <a:solidFill>
                  <a:schemeClr val="bg1"/>
                </a:solidFill>
                <a:latin typeface="微軟正黑體"/>
                <a:ea typeface="微軟正黑體"/>
                <a:cs typeface="微軟正黑體"/>
              </a:rPr>
              <a:t>更準的預估及交期</a:t>
            </a:r>
          </a:p>
        </p:txBody>
      </p:sp>
      <p:sp>
        <p:nvSpPr>
          <p:cNvPr id="12" name="矩形 11"/>
          <p:cNvSpPr/>
          <p:nvPr/>
        </p:nvSpPr>
        <p:spPr bwMode="ltGray">
          <a:xfrm>
            <a:off x="4682145" y="3013704"/>
            <a:ext cx="2124000" cy="103822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marL="285750" indent="-285750">
              <a:lnSpc>
                <a:spcPct val="150000"/>
              </a:lnSpc>
              <a:buSzPct val="80000"/>
              <a:buFont typeface="Arial" charset="0"/>
              <a:buChar char="•"/>
            </a:pPr>
            <a:r>
              <a:rPr kumimoji="1" lang="zh-TW" altLang="en-US" sz="1600" dirty="0">
                <a:solidFill>
                  <a:schemeClr val="tx1"/>
                </a:solidFill>
                <a:latin typeface="微軟正黑體"/>
                <a:ea typeface="微軟正黑體"/>
                <a:cs typeface="微軟正黑體"/>
              </a:rPr>
              <a:t>更精準的方式做需求預估</a:t>
            </a:r>
          </a:p>
          <a:p>
            <a:pPr marL="285750" indent="-285750">
              <a:lnSpc>
                <a:spcPct val="150000"/>
              </a:lnSpc>
              <a:buSzPct val="80000"/>
              <a:buFont typeface="Arial" charset="0"/>
              <a:buChar char="•"/>
            </a:pPr>
            <a:r>
              <a:rPr kumimoji="1" lang="zh-TW" altLang="en-US" sz="1600" dirty="0">
                <a:solidFill>
                  <a:schemeClr val="tx1"/>
                </a:solidFill>
                <a:latin typeface="微軟正黑體"/>
                <a:ea typeface="微軟正黑體"/>
                <a:cs typeface="微軟正黑體"/>
              </a:rPr>
              <a:t>達交率</a:t>
            </a:r>
            <a:r>
              <a:rPr kumimoji="1" lang="en-US" altLang="zh-TW" sz="1600" dirty="0">
                <a:solidFill>
                  <a:schemeClr val="tx1"/>
                </a:solidFill>
                <a:latin typeface="微軟正黑體"/>
                <a:ea typeface="微軟正黑體"/>
                <a:cs typeface="微軟正黑體"/>
              </a:rPr>
              <a:t>100%</a:t>
            </a:r>
            <a:r>
              <a:rPr kumimoji="1" lang="zh-TW" altLang="en-US" sz="1600" dirty="0">
                <a:solidFill>
                  <a:schemeClr val="tx1"/>
                </a:solidFill>
                <a:latin typeface="微軟正黑體"/>
                <a:ea typeface="微軟正黑體"/>
                <a:cs typeface="微軟正黑體"/>
              </a:rPr>
              <a:t>是可以達成的</a:t>
            </a:r>
            <a:endParaRPr kumimoji="1" lang="en-US" altLang="zh-TW" sz="1600" dirty="0">
              <a:solidFill>
                <a:schemeClr val="tx1"/>
              </a:solidFill>
              <a:latin typeface="微軟正黑體"/>
              <a:ea typeface="微軟正黑體"/>
              <a:cs typeface="微軟正黑體"/>
            </a:endParaRPr>
          </a:p>
        </p:txBody>
      </p:sp>
      <p:sp>
        <p:nvSpPr>
          <p:cNvPr id="13" name="矩形 12"/>
          <p:cNvSpPr/>
          <p:nvPr/>
        </p:nvSpPr>
        <p:spPr bwMode="ltGray">
          <a:xfrm>
            <a:off x="6961738" y="2350288"/>
            <a:ext cx="2016257" cy="442912"/>
          </a:xfrm>
          <a:prstGeom prst="rect">
            <a:avLst/>
          </a:prstGeom>
          <a:solidFill>
            <a:schemeClr val="accent1">
              <a:lumMod val="75000"/>
            </a:schemeClr>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600" dirty="0">
                <a:solidFill>
                  <a:schemeClr val="bg1"/>
                </a:solidFill>
                <a:latin typeface="微軟正黑體"/>
                <a:ea typeface="微軟正黑體"/>
                <a:cs typeface="微軟正黑體"/>
              </a:rPr>
              <a:t>更好的品質</a:t>
            </a:r>
          </a:p>
        </p:txBody>
      </p:sp>
      <p:sp>
        <p:nvSpPr>
          <p:cNvPr id="14" name="矩形 13"/>
          <p:cNvSpPr/>
          <p:nvPr/>
        </p:nvSpPr>
        <p:spPr bwMode="ltGray">
          <a:xfrm>
            <a:off x="6887258" y="3013704"/>
            <a:ext cx="2124000" cy="103822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marL="285750" indent="-285750">
              <a:lnSpc>
                <a:spcPct val="150000"/>
              </a:lnSpc>
              <a:buSzPct val="80000"/>
              <a:buFont typeface="Arial" charset="0"/>
              <a:buChar char="•"/>
            </a:pPr>
            <a:r>
              <a:rPr kumimoji="1" lang="zh-TW" altLang="en-US" sz="1600" dirty="0">
                <a:solidFill>
                  <a:schemeClr val="tx1"/>
                </a:solidFill>
                <a:latin typeface="微軟正黑體"/>
                <a:ea typeface="微軟正黑體"/>
                <a:cs typeface="微軟正黑體"/>
              </a:rPr>
              <a:t>完整且可追朔的品質紀錄</a:t>
            </a:r>
          </a:p>
          <a:p>
            <a:pPr marL="285750" indent="-285750">
              <a:lnSpc>
                <a:spcPct val="150000"/>
              </a:lnSpc>
              <a:buSzPct val="80000"/>
              <a:buFont typeface="Arial" charset="0"/>
              <a:buChar char="•"/>
            </a:pPr>
            <a:r>
              <a:rPr kumimoji="1" lang="zh-TW" altLang="en-US" sz="1600" dirty="0">
                <a:solidFill>
                  <a:schemeClr val="tx1"/>
                </a:solidFill>
                <a:latin typeface="微軟正黑體"/>
                <a:ea typeface="微軟正黑體"/>
                <a:cs typeface="微軟正黑體"/>
              </a:rPr>
              <a:t>足夠的數據来支撑品質的改善</a:t>
            </a:r>
          </a:p>
        </p:txBody>
      </p:sp>
      <p:sp>
        <p:nvSpPr>
          <p:cNvPr id="15" name="手繪多邊形 14"/>
          <p:cNvSpPr/>
          <p:nvPr/>
        </p:nvSpPr>
        <p:spPr bwMode="ltGray">
          <a:xfrm>
            <a:off x="4655159" y="1412076"/>
            <a:ext cx="3505944" cy="928687"/>
          </a:xfrm>
          <a:custGeom>
            <a:avLst/>
            <a:gdLst>
              <a:gd name="connsiteX0" fmla="*/ 0 w 3505944"/>
              <a:gd name="connsiteY0" fmla="*/ 0 h 928687"/>
              <a:gd name="connsiteX1" fmla="*/ 3028950 w 3505944"/>
              <a:gd name="connsiteY1" fmla="*/ 314325 h 928687"/>
              <a:gd name="connsiteX2" fmla="*/ 3500438 w 3505944"/>
              <a:gd name="connsiteY2" fmla="*/ 928687 h 928687"/>
            </a:gdLst>
            <a:ahLst/>
            <a:cxnLst>
              <a:cxn ang="0">
                <a:pos x="connsiteX0" y="connsiteY0"/>
              </a:cxn>
              <a:cxn ang="0">
                <a:pos x="connsiteX1" y="connsiteY1"/>
              </a:cxn>
              <a:cxn ang="0">
                <a:pos x="connsiteX2" y="connsiteY2"/>
              </a:cxn>
            </a:cxnLst>
            <a:rect l="l" t="t" r="r" b="b"/>
            <a:pathLst>
              <a:path w="3505944" h="928687">
                <a:moveTo>
                  <a:pt x="0" y="0"/>
                </a:moveTo>
                <a:cubicBezTo>
                  <a:pt x="1222772" y="79772"/>
                  <a:pt x="2445544" y="159544"/>
                  <a:pt x="3028950" y="314325"/>
                </a:cubicBezTo>
                <a:cubicBezTo>
                  <a:pt x="3612356" y="469106"/>
                  <a:pt x="3493294" y="792956"/>
                  <a:pt x="3500438" y="928687"/>
                </a:cubicBezTo>
              </a:path>
            </a:pathLst>
          </a:custGeom>
          <a:noFill/>
          <a:ln w="3175">
            <a:solidFill>
              <a:schemeClr val="tx1">
                <a:lumMod val="85000"/>
                <a:lumOff val="1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手繪多邊形 15"/>
          <p:cNvSpPr/>
          <p:nvPr/>
        </p:nvSpPr>
        <p:spPr bwMode="ltGray">
          <a:xfrm flipH="1">
            <a:off x="1397608" y="1397788"/>
            <a:ext cx="3213025" cy="928687"/>
          </a:xfrm>
          <a:custGeom>
            <a:avLst/>
            <a:gdLst>
              <a:gd name="connsiteX0" fmla="*/ 0 w 3505944"/>
              <a:gd name="connsiteY0" fmla="*/ 0 h 928687"/>
              <a:gd name="connsiteX1" fmla="*/ 3028950 w 3505944"/>
              <a:gd name="connsiteY1" fmla="*/ 314325 h 928687"/>
              <a:gd name="connsiteX2" fmla="*/ 3500438 w 3505944"/>
              <a:gd name="connsiteY2" fmla="*/ 928687 h 928687"/>
            </a:gdLst>
            <a:ahLst/>
            <a:cxnLst>
              <a:cxn ang="0">
                <a:pos x="connsiteX0" y="connsiteY0"/>
              </a:cxn>
              <a:cxn ang="0">
                <a:pos x="connsiteX1" y="connsiteY1"/>
              </a:cxn>
              <a:cxn ang="0">
                <a:pos x="connsiteX2" y="connsiteY2"/>
              </a:cxn>
            </a:cxnLst>
            <a:rect l="l" t="t" r="r" b="b"/>
            <a:pathLst>
              <a:path w="3505944" h="928687">
                <a:moveTo>
                  <a:pt x="0" y="0"/>
                </a:moveTo>
                <a:cubicBezTo>
                  <a:pt x="1222772" y="79772"/>
                  <a:pt x="2445544" y="159544"/>
                  <a:pt x="3028950" y="314325"/>
                </a:cubicBezTo>
                <a:cubicBezTo>
                  <a:pt x="3612356" y="469106"/>
                  <a:pt x="3493294" y="792956"/>
                  <a:pt x="3500438" y="928687"/>
                </a:cubicBezTo>
              </a:path>
            </a:pathLst>
          </a:custGeom>
          <a:noFill/>
          <a:ln w="3175">
            <a:solidFill>
              <a:schemeClr val="tx1">
                <a:lumMod val="85000"/>
                <a:lumOff val="1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手繪多邊形 16"/>
          <p:cNvSpPr/>
          <p:nvPr/>
        </p:nvSpPr>
        <p:spPr bwMode="ltGray">
          <a:xfrm flipH="1">
            <a:off x="3569308" y="1407313"/>
            <a:ext cx="1112911" cy="928687"/>
          </a:xfrm>
          <a:custGeom>
            <a:avLst/>
            <a:gdLst>
              <a:gd name="connsiteX0" fmla="*/ 0 w 3505944"/>
              <a:gd name="connsiteY0" fmla="*/ 0 h 928687"/>
              <a:gd name="connsiteX1" fmla="*/ 3028950 w 3505944"/>
              <a:gd name="connsiteY1" fmla="*/ 314325 h 928687"/>
              <a:gd name="connsiteX2" fmla="*/ 3500438 w 3505944"/>
              <a:gd name="connsiteY2" fmla="*/ 928687 h 928687"/>
            </a:gdLst>
            <a:ahLst/>
            <a:cxnLst>
              <a:cxn ang="0">
                <a:pos x="connsiteX0" y="connsiteY0"/>
              </a:cxn>
              <a:cxn ang="0">
                <a:pos x="connsiteX1" y="connsiteY1"/>
              </a:cxn>
              <a:cxn ang="0">
                <a:pos x="connsiteX2" y="connsiteY2"/>
              </a:cxn>
            </a:cxnLst>
            <a:rect l="l" t="t" r="r" b="b"/>
            <a:pathLst>
              <a:path w="3505944" h="928687">
                <a:moveTo>
                  <a:pt x="0" y="0"/>
                </a:moveTo>
                <a:cubicBezTo>
                  <a:pt x="1222772" y="79772"/>
                  <a:pt x="2445544" y="159544"/>
                  <a:pt x="3028950" y="314325"/>
                </a:cubicBezTo>
                <a:cubicBezTo>
                  <a:pt x="3612356" y="469106"/>
                  <a:pt x="3493294" y="792956"/>
                  <a:pt x="3500438" y="928687"/>
                </a:cubicBezTo>
              </a:path>
            </a:pathLst>
          </a:custGeom>
          <a:noFill/>
          <a:ln w="3175">
            <a:solidFill>
              <a:schemeClr val="tx1">
                <a:lumMod val="85000"/>
                <a:lumOff val="1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手繪多邊形 17"/>
          <p:cNvSpPr/>
          <p:nvPr/>
        </p:nvSpPr>
        <p:spPr bwMode="ltGray">
          <a:xfrm>
            <a:off x="4655159" y="1393025"/>
            <a:ext cx="1112911" cy="928687"/>
          </a:xfrm>
          <a:custGeom>
            <a:avLst/>
            <a:gdLst>
              <a:gd name="connsiteX0" fmla="*/ 0 w 3505944"/>
              <a:gd name="connsiteY0" fmla="*/ 0 h 928687"/>
              <a:gd name="connsiteX1" fmla="*/ 3028950 w 3505944"/>
              <a:gd name="connsiteY1" fmla="*/ 314325 h 928687"/>
              <a:gd name="connsiteX2" fmla="*/ 3500438 w 3505944"/>
              <a:gd name="connsiteY2" fmla="*/ 928687 h 928687"/>
            </a:gdLst>
            <a:ahLst/>
            <a:cxnLst>
              <a:cxn ang="0">
                <a:pos x="connsiteX0" y="connsiteY0"/>
              </a:cxn>
              <a:cxn ang="0">
                <a:pos x="connsiteX1" y="connsiteY1"/>
              </a:cxn>
              <a:cxn ang="0">
                <a:pos x="connsiteX2" y="connsiteY2"/>
              </a:cxn>
            </a:cxnLst>
            <a:rect l="l" t="t" r="r" b="b"/>
            <a:pathLst>
              <a:path w="3505944" h="928687">
                <a:moveTo>
                  <a:pt x="0" y="0"/>
                </a:moveTo>
                <a:cubicBezTo>
                  <a:pt x="1222772" y="79772"/>
                  <a:pt x="2445544" y="159544"/>
                  <a:pt x="3028950" y="314325"/>
                </a:cubicBezTo>
                <a:cubicBezTo>
                  <a:pt x="3612356" y="469106"/>
                  <a:pt x="3493294" y="792956"/>
                  <a:pt x="3500438" y="928687"/>
                </a:cubicBezTo>
              </a:path>
            </a:pathLst>
          </a:custGeom>
          <a:noFill/>
          <a:ln w="3175">
            <a:solidFill>
              <a:schemeClr val="tx1">
                <a:lumMod val="85000"/>
                <a:lumOff val="1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p:cNvSpPr txBox="1"/>
          <p:nvPr/>
        </p:nvSpPr>
        <p:spPr>
          <a:xfrm>
            <a:off x="194108" y="136655"/>
            <a:ext cx="2600700" cy="438580"/>
          </a:xfrm>
          <a:prstGeom prst="rect">
            <a:avLst/>
          </a:prstGeom>
          <a:noFill/>
        </p:spPr>
        <p:txBody>
          <a:bodyPr wrap="none" lIns="68574" tIns="34289" rIns="68574" bIns="34289" rtlCol="0">
            <a:spAutoFit/>
          </a:bodyPr>
          <a:lstStyle/>
          <a:p>
            <a:r>
              <a:rPr kumimoji="1" lang="zh-TW" altLang="en-US" sz="2400" b="1" dirty="0">
                <a:solidFill>
                  <a:schemeClr val="tx1"/>
                </a:solidFill>
                <a:latin typeface="微軟正黑體"/>
                <a:ea typeface="微軟正黑體"/>
                <a:cs typeface="微軟正黑體"/>
              </a:rPr>
              <a:t>想要達成什麼目標</a:t>
            </a:r>
          </a:p>
        </p:txBody>
      </p:sp>
    </p:spTree>
    <p:extLst>
      <p:ext uri="{BB962C8B-B14F-4D97-AF65-F5344CB8AC3E}">
        <p14:creationId xmlns:p14="http://schemas.microsoft.com/office/powerpoint/2010/main" val="3219368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28</a:t>
            </a:fld>
            <a:endParaRPr lang="uk-UA"/>
          </a:p>
        </p:txBody>
      </p:sp>
      <p:sp>
        <p:nvSpPr>
          <p:cNvPr id="3" name="文字方塊 2">
            <a:extLst>
              <a:ext uri="{FF2B5EF4-FFF2-40B4-BE49-F238E27FC236}">
                <a16:creationId xmlns:a16="http://schemas.microsoft.com/office/drawing/2014/main" id="{8F72DDDC-1141-7CE2-E026-3D2FA57E712F}"/>
              </a:ext>
            </a:extLst>
          </p:cNvPr>
          <p:cNvSpPr txBox="1"/>
          <p:nvPr/>
        </p:nvSpPr>
        <p:spPr>
          <a:xfrm>
            <a:off x="164373" y="160525"/>
            <a:ext cx="5724644" cy="461665"/>
          </a:xfrm>
          <a:prstGeom prst="rect">
            <a:avLst/>
          </a:prstGeom>
          <a:noFill/>
        </p:spPr>
        <p:txBody>
          <a:bodyPr wrap="none" rtlCol="0">
            <a:spAutoFit/>
          </a:bodyPr>
          <a:lstStyle/>
          <a:p>
            <a:r>
              <a:rPr kumimoji="1" lang="zh-TW" altLang="en-US" sz="2400" b="1" dirty="0">
                <a:latin typeface="微軟正黑體"/>
                <a:ea typeface="微軟正黑體"/>
                <a:cs typeface="微軟正黑體"/>
              </a:rPr>
              <a:t>透過數位化智慧工廠，提升企業商業價值</a:t>
            </a:r>
          </a:p>
        </p:txBody>
      </p:sp>
      <p:sp>
        <p:nvSpPr>
          <p:cNvPr id="4" name="文字方塊 3">
            <a:extLst>
              <a:ext uri="{FF2B5EF4-FFF2-40B4-BE49-F238E27FC236}">
                <a16:creationId xmlns:a16="http://schemas.microsoft.com/office/drawing/2014/main" id="{E74325DD-14F3-439F-E114-8904B231BAAA}"/>
              </a:ext>
            </a:extLst>
          </p:cNvPr>
          <p:cNvSpPr txBox="1"/>
          <p:nvPr/>
        </p:nvSpPr>
        <p:spPr>
          <a:xfrm>
            <a:off x="675354" y="719931"/>
            <a:ext cx="2492990" cy="400110"/>
          </a:xfrm>
          <a:prstGeom prst="rect">
            <a:avLst/>
          </a:prstGeom>
          <a:noFill/>
        </p:spPr>
        <p:txBody>
          <a:bodyPr wrap="none" rtlCol="0">
            <a:spAutoFit/>
          </a:bodyPr>
          <a:lstStyle/>
          <a:p>
            <a:r>
              <a:rPr kumimoji="1" lang="zh-TW" altLang="en-US" sz="2000" b="1" dirty="0">
                <a:solidFill>
                  <a:schemeClr val="accent1">
                    <a:lumMod val="50000"/>
                  </a:schemeClr>
                </a:solidFill>
                <a:latin typeface="微軟正黑體"/>
                <a:ea typeface="微軟正黑體"/>
                <a:cs typeface="微軟正黑體"/>
              </a:rPr>
              <a:t>智慧製造的三個面向</a:t>
            </a:r>
          </a:p>
        </p:txBody>
      </p:sp>
      <p:sp>
        <p:nvSpPr>
          <p:cNvPr id="5" name="文字方塊 4">
            <a:extLst>
              <a:ext uri="{FF2B5EF4-FFF2-40B4-BE49-F238E27FC236}">
                <a16:creationId xmlns:a16="http://schemas.microsoft.com/office/drawing/2014/main" id="{DE19A96D-7391-5FEF-736D-5FF72506BDEF}"/>
              </a:ext>
            </a:extLst>
          </p:cNvPr>
          <p:cNvSpPr txBox="1"/>
          <p:nvPr/>
        </p:nvSpPr>
        <p:spPr>
          <a:xfrm>
            <a:off x="1020827" y="1198482"/>
            <a:ext cx="1787669" cy="338554"/>
          </a:xfrm>
          <a:prstGeom prst="rect">
            <a:avLst/>
          </a:prstGeom>
          <a:noFill/>
        </p:spPr>
        <p:txBody>
          <a:bodyPr wrap="none" rtlCol="0">
            <a:spAutoFit/>
          </a:bodyPr>
          <a:lstStyle/>
          <a:p>
            <a:r>
              <a:rPr kumimoji="1" lang="en-US" altLang="zh-TW" sz="1600" b="1" dirty="0">
                <a:solidFill>
                  <a:schemeClr val="accent1">
                    <a:lumMod val="75000"/>
                  </a:schemeClr>
                </a:solidFill>
                <a:latin typeface="微軟正黑體"/>
                <a:ea typeface="微軟正黑體"/>
                <a:cs typeface="微軟正黑體"/>
              </a:rPr>
              <a:t>1.</a:t>
            </a:r>
            <a:r>
              <a:rPr kumimoji="1" lang="zh-TW" altLang="en-US" sz="1600" b="1" dirty="0">
                <a:solidFill>
                  <a:schemeClr val="accent1">
                    <a:lumMod val="75000"/>
                  </a:schemeClr>
                </a:solidFill>
                <a:latin typeface="微軟正黑體"/>
                <a:ea typeface="微軟正黑體"/>
                <a:cs typeface="微軟正黑體"/>
              </a:rPr>
              <a:t>導入適合的系統</a:t>
            </a:r>
            <a:endParaRPr kumimoji="1" lang="en-US" altLang="zh-TW" sz="1600" b="1" dirty="0">
              <a:solidFill>
                <a:schemeClr val="accent1">
                  <a:lumMod val="75000"/>
                </a:schemeClr>
              </a:solidFill>
              <a:latin typeface="微軟正黑體"/>
              <a:ea typeface="微軟正黑體"/>
              <a:cs typeface="微軟正黑體"/>
            </a:endParaRPr>
          </a:p>
        </p:txBody>
      </p:sp>
      <p:sp>
        <p:nvSpPr>
          <p:cNvPr id="6" name="文字方塊 5">
            <a:extLst>
              <a:ext uri="{FF2B5EF4-FFF2-40B4-BE49-F238E27FC236}">
                <a16:creationId xmlns:a16="http://schemas.microsoft.com/office/drawing/2014/main" id="{D22E94A8-9DD1-1C63-C726-1331844DEF2E}"/>
              </a:ext>
            </a:extLst>
          </p:cNvPr>
          <p:cNvSpPr txBox="1"/>
          <p:nvPr/>
        </p:nvSpPr>
        <p:spPr>
          <a:xfrm>
            <a:off x="3678165" y="1197468"/>
            <a:ext cx="1795684" cy="338554"/>
          </a:xfrm>
          <a:prstGeom prst="rect">
            <a:avLst/>
          </a:prstGeom>
          <a:noFill/>
        </p:spPr>
        <p:txBody>
          <a:bodyPr wrap="none" rtlCol="0">
            <a:spAutoFit/>
          </a:bodyPr>
          <a:lstStyle/>
          <a:p>
            <a:r>
              <a:rPr kumimoji="1" lang="en-US" altLang="zh-TW" sz="1600" b="1" dirty="0">
                <a:solidFill>
                  <a:schemeClr val="accent1">
                    <a:lumMod val="75000"/>
                  </a:schemeClr>
                </a:solidFill>
                <a:latin typeface="微軟正黑體"/>
                <a:ea typeface="微軟正黑體"/>
                <a:cs typeface="微軟正黑體"/>
              </a:rPr>
              <a:t>2.</a:t>
            </a:r>
            <a:r>
              <a:rPr kumimoji="1" lang="zh-TW" altLang="en-US" sz="1600" b="1" dirty="0">
                <a:solidFill>
                  <a:schemeClr val="accent1">
                    <a:lumMod val="75000"/>
                  </a:schemeClr>
                </a:solidFill>
                <a:latin typeface="微軟正黑體"/>
                <a:ea typeface="微軟正黑體"/>
                <a:cs typeface="微軟正黑體"/>
              </a:rPr>
              <a:t>達成資訊自動化</a:t>
            </a:r>
            <a:endParaRPr kumimoji="1" lang="en-US" altLang="zh-TW" sz="1600" b="1" dirty="0">
              <a:solidFill>
                <a:schemeClr val="accent1">
                  <a:lumMod val="75000"/>
                </a:schemeClr>
              </a:solidFill>
              <a:latin typeface="微軟正黑體"/>
              <a:ea typeface="微軟正黑體"/>
              <a:cs typeface="微軟正黑體"/>
            </a:endParaRPr>
          </a:p>
        </p:txBody>
      </p:sp>
      <p:sp>
        <p:nvSpPr>
          <p:cNvPr id="7" name="文字方塊 6">
            <a:extLst>
              <a:ext uri="{FF2B5EF4-FFF2-40B4-BE49-F238E27FC236}">
                <a16:creationId xmlns:a16="http://schemas.microsoft.com/office/drawing/2014/main" id="{530429D5-FBBB-B29F-4584-8C46BD664C5B}"/>
              </a:ext>
            </a:extLst>
          </p:cNvPr>
          <p:cNvSpPr txBox="1"/>
          <p:nvPr/>
        </p:nvSpPr>
        <p:spPr>
          <a:xfrm>
            <a:off x="6335503" y="1197468"/>
            <a:ext cx="1787669" cy="338554"/>
          </a:xfrm>
          <a:prstGeom prst="rect">
            <a:avLst/>
          </a:prstGeom>
          <a:noFill/>
        </p:spPr>
        <p:txBody>
          <a:bodyPr wrap="none" rtlCol="0">
            <a:spAutoFit/>
          </a:bodyPr>
          <a:lstStyle/>
          <a:p>
            <a:r>
              <a:rPr kumimoji="1" lang="en-US" altLang="zh-TW" sz="1600" b="1" dirty="0">
                <a:solidFill>
                  <a:schemeClr val="accent1">
                    <a:lumMod val="75000"/>
                  </a:schemeClr>
                </a:solidFill>
                <a:latin typeface="微軟正黑體"/>
                <a:ea typeface="微軟正黑體"/>
                <a:cs typeface="微軟正黑體"/>
              </a:rPr>
              <a:t>3.</a:t>
            </a:r>
            <a:r>
              <a:rPr kumimoji="1" lang="zh-TW" altLang="en-US" sz="1600" b="1" dirty="0">
                <a:solidFill>
                  <a:schemeClr val="accent1">
                    <a:lumMod val="75000"/>
                  </a:schemeClr>
                </a:solidFill>
                <a:latin typeface="微軟正黑體"/>
                <a:ea typeface="微軟正黑體"/>
                <a:cs typeface="微軟正黑體"/>
              </a:rPr>
              <a:t>建立數據生產力</a:t>
            </a:r>
          </a:p>
        </p:txBody>
      </p:sp>
      <p:sp>
        <p:nvSpPr>
          <p:cNvPr id="8" name="矩形 7">
            <a:extLst>
              <a:ext uri="{FF2B5EF4-FFF2-40B4-BE49-F238E27FC236}">
                <a16:creationId xmlns:a16="http://schemas.microsoft.com/office/drawing/2014/main" id="{14628373-16E1-6F27-19F2-876391870464}"/>
              </a:ext>
            </a:extLst>
          </p:cNvPr>
          <p:cNvSpPr/>
          <p:nvPr/>
        </p:nvSpPr>
        <p:spPr>
          <a:xfrm>
            <a:off x="1138518" y="1559858"/>
            <a:ext cx="1541929" cy="2727599"/>
          </a:xfrm>
          <a:prstGeom prst="rect">
            <a:avLst/>
          </a:prstGeom>
          <a:solidFill>
            <a:schemeClr val="accent1">
              <a:lumMod val="75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rgbClr val="FFFFFF"/>
              </a:solidFill>
              <a:latin typeface="Microsoft JhengHei" charset="-120"/>
              <a:ea typeface="Microsoft JhengHei" charset="-120"/>
              <a:cs typeface="Microsoft JhengHei" charset="-120"/>
            </a:endParaRPr>
          </a:p>
        </p:txBody>
      </p:sp>
      <p:sp>
        <p:nvSpPr>
          <p:cNvPr id="9" name="矩形 8">
            <a:extLst>
              <a:ext uri="{FF2B5EF4-FFF2-40B4-BE49-F238E27FC236}">
                <a16:creationId xmlns:a16="http://schemas.microsoft.com/office/drawing/2014/main" id="{62F2B990-F379-8400-80A0-A969DFADD76E}"/>
              </a:ext>
            </a:extLst>
          </p:cNvPr>
          <p:cNvSpPr/>
          <p:nvPr/>
        </p:nvSpPr>
        <p:spPr>
          <a:xfrm>
            <a:off x="3801034" y="1559858"/>
            <a:ext cx="1541929" cy="2727599"/>
          </a:xfrm>
          <a:prstGeom prst="rect">
            <a:avLst/>
          </a:prstGeom>
          <a:solidFill>
            <a:schemeClr val="accent1">
              <a:lumMod val="75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rgbClr val="FFFFFF"/>
              </a:solidFill>
              <a:latin typeface="Microsoft JhengHei" charset="-120"/>
              <a:ea typeface="Microsoft JhengHei" charset="-120"/>
              <a:cs typeface="Microsoft JhengHei" charset="-120"/>
            </a:endParaRPr>
          </a:p>
        </p:txBody>
      </p:sp>
      <p:sp>
        <p:nvSpPr>
          <p:cNvPr id="10" name="矩形 9">
            <a:extLst>
              <a:ext uri="{FF2B5EF4-FFF2-40B4-BE49-F238E27FC236}">
                <a16:creationId xmlns:a16="http://schemas.microsoft.com/office/drawing/2014/main" id="{229BC6F6-809C-FFA1-2A95-E4B1641BC2D5}"/>
              </a:ext>
            </a:extLst>
          </p:cNvPr>
          <p:cNvSpPr/>
          <p:nvPr/>
        </p:nvSpPr>
        <p:spPr>
          <a:xfrm>
            <a:off x="6463553" y="1559858"/>
            <a:ext cx="1541929" cy="2726430"/>
          </a:xfrm>
          <a:prstGeom prst="rect">
            <a:avLst/>
          </a:prstGeom>
          <a:solidFill>
            <a:schemeClr val="accent1">
              <a:lumMod val="75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rgbClr val="FFFFFF"/>
              </a:solidFill>
              <a:latin typeface="Microsoft JhengHei" charset="-120"/>
              <a:ea typeface="Microsoft JhengHei" charset="-120"/>
              <a:cs typeface="Microsoft JhengHei" charset="-120"/>
            </a:endParaRPr>
          </a:p>
        </p:txBody>
      </p:sp>
      <p:sp>
        <p:nvSpPr>
          <p:cNvPr id="11" name="橢圓 10">
            <a:extLst>
              <a:ext uri="{FF2B5EF4-FFF2-40B4-BE49-F238E27FC236}">
                <a16:creationId xmlns:a16="http://schemas.microsoft.com/office/drawing/2014/main" id="{1C911141-D234-AB06-1FC6-0546045F567E}"/>
              </a:ext>
            </a:extLst>
          </p:cNvPr>
          <p:cNvSpPr>
            <a:spLocks noChangeAspect="1"/>
          </p:cNvSpPr>
          <p:nvPr/>
        </p:nvSpPr>
        <p:spPr>
          <a:xfrm>
            <a:off x="2960010" y="2412667"/>
            <a:ext cx="597855" cy="600635"/>
          </a:xfrm>
          <a:prstGeom prst="ellipse">
            <a:avLst/>
          </a:prstGeom>
          <a:solidFill>
            <a:schemeClr val="bg1"/>
          </a:solidFill>
          <a:ln>
            <a:solidFill>
              <a:srgbClr val="9C3702"/>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accent1">
                  <a:lumMod val="75000"/>
                </a:schemeClr>
              </a:solidFill>
              <a:latin typeface="Microsoft JhengHei" charset="-120"/>
              <a:ea typeface="Microsoft JhengHei" charset="-120"/>
              <a:cs typeface="Microsoft JhengHei" charset="-120"/>
            </a:endParaRPr>
          </a:p>
        </p:txBody>
      </p:sp>
      <p:sp>
        <p:nvSpPr>
          <p:cNvPr id="12" name="橢圓 11">
            <a:extLst>
              <a:ext uri="{FF2B5EF4-FFF2-40B4-BE49-F238E27FC236}">
                <a16:creationId xmlns:a16="http://schemas.microsoft.com/office/drawing/2014/main" id="{8A8AB3BD-1C04-8E95-C488-D7C816ED711E}"/>
              </a:ext>
            </a:extLst>
          </p:cNvPr>
          <p:cNvSpPr>
            <a:spLocks noChangeAspect="1"/>
          </p:cNvSpPr>
          <p:nvPr/>
        </p:nvSpPr>
        <p:spPr>
          <a:xfrm>
            <a:off x="5604330" y="2426113"/>
            <a:ext cx="597855" cy="600635"/>
          </a:xfrm>
          <a:prstGeom prst="ellipse">
            <a:avLst/>
          </a:prstGeom>
          <a:solidFill>
            <a:schemeClr val="bg1"/>
          </a:solidFill>
          <a:ln>
            <a:solidFill>
              <a:srgbClr val="9C3702"/>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accent1">
                  <a:lumMod val="75000"/>
                </a:schemeClr>
              </a:solidFill>
              <a:latin typeface="Microsoft JhengHei" charset="-120"/>
              <a:ea typeface="Microsoft JhengHei" charset="-120"/>
              <a:cs typeface="Microsoft JhengHei" charset="-120"/>
            </a:endParaRPr>
          </a:p>
        </p:txBody>
      </p:sp>
      <p:sp>
        <p:nvSpPr>
          <p:cNvPr id="13" name="文字方塊 12">
            <a:extLst>
              <a:ext uri="{FF2B5EF4-FFF2-40B4-BE49-F238E27FC236}">
                <a16:creationId xmlns:a16="http://schemas.microsoft.com/office/drawing/2014/main" id="{C792EFA0-1CE0-11FF-4E4B-63193CE3E370}"/>
              </a:ext>
            </a:extLst>
          </p:cNvPr>
          <p:cNvSpPr txBox="1"/>
          <p:nvPr/>
        </p:nvSpPr>
        <p:spPr>
          <a:xfrm>
            <a:off x="1133608" y="1694070"/>
            <a:ext cx="1541929" cy="2185214"/>
          </a:xfrm>
          <a:prstGeom prst="rect">
            <a:avLst/>
          </a:prstGeom>
          <a:noFill/>
        </p:spPr>
        <p:txBody>
          <a:bodyPr wrap="square" rtlCol="0">
            <a:spAutoFit/>
          </a:bodyPr>
          <a:lstStyle/>
          <a:p>
            <a:pPr algn="ctr"/>
            <a:r>
              <a:rPr lang="zh-TW" altLang="en-US" sz="1600" spc="-7" dirty="0">
                <a:solidFill>
                  <a:srgbClr val="FFFFFF"/>
                </a:solidFill>
                <a:latin typeface="微軟正黑體"/>
                <a:ea typeface="微軟正黑體"/>
                <a:cs typeface="微軟正黑體"/>
              </a:rPr>
              <a:t>根據不同挑戰搭配解決方案</a:t>
            </a:r>
            <a:endParaRPr lang="en-US" altLang="zh-TW" sz="1600" spc="-7" dirty="0">
              <a:solidFill>
                <a:srgbClr val="FFFFFF"/>
              </a:solidFill>
              <a:latin typeface="微軟正黑體"/>
              <a:ea typeface="微軟正黑體"/>
              <a:cs typeface="微軟正黑體"/>
            </a:endParaRPr>
          </a:p>
          <a:p>
            <a:endParaRPr kumimoji="1" lang="en-US" altLang="zh-TW" sz="600" spc="-7" dirty="0">
              <a:solidFill>
                <a:srgbClr val="FFFFFF"/>
              </a:solidFill>
              <a:latin typeface="Georgia"/>
              <a:ea typeface="微軟正黑體"/>
            </a:endParaRPr>
          </a:p>
          <a:p>
            <a:pPr marL="108000" indent="-108000">
              <a:buClr>
                <a:schemeClr val="bg1"/>
              </a:buClr>
              <a:buFont typeface="Arial" panose="020B0604020202020204" pitchFamily="34" charset="0"/>
              <a:buChar char="•"/>
            </a:pPr>
            <a:r>
              <a:rPr lang="zh-TW" altLang="en-US" sz="1400" spc="-7" dirty="0">
                <a:solidFill>
                  <a:srgbClr val="FFFFFF"/>
                </a:solidFill>
                <a:latin typeface="Georgia"/>
                <a:ea typeface="微軟正黑體"/>
                <a:cs typeface="Georgia"/>
              </a:rPr>
              <a:t>檢視關鍵流程的問題點</a:t>
            </a:r>
            <a:endParaRPr lang="en-US" altLang="zh-TW" sz="1400" spc="-7" dirty="0">
              <a:solidFill>
                <a:srgbClr val="FFFFFF"/>
              </a:solidFill>
              <a:latin typeface="Georgia"/>
              <a:ea typeface="微軟正黑體"/>
              <a:cs typeface="Georgia"/>
            </a:endParaRPr>
          </a:p>
          <a:p>
            <a:pPr marL="108000" indent="-108000">
              <a:buClr>
                <a:schemeClr val="bg1"/>
              </a:buClr>
              <a:buFont typeface="Arial" panose="020B0604020202020204" pitchFamily="34" charset="0"/>
              <a:buChar char="•"/>
            </a:pPr>
            <a:endParaRPr lang="en-US" altLang="zh-TW" sz="1400" spc="-7" dirty="0">
              <a:solidFill>
                <a:srgbClr val="FFFFFF"/>
              </a:solidFill>
              <a:latin typeface="Georgia"/>
              <a:ea typeface="微軟正黑體"/>
              <a:cs typeface="Georgia"/>
            </a:endParaRPr>
          </a:p>
          <a:p>
            <a:pPr marL="108000" indent="-108000">
              <a:buClr>
                <a:schemeClr val="bg1"/>
              </a:buClr>
              <a:buFont typeface="Arial" panose="020B0604020202020204" pitchFamily="34" charset="0"/>
              <a:buChar char="•"/>
            </a:pPr>
            <a:r>
              <a:rPr lang="zh-TW" altLang="en-US" sz="1400" spc="-7" dirty="0">
                <a:solidFill>
                  <a:srgbClr val="FFFFFF"/>
                </a:solidFill>
                <a:latin typeface="Georgia"/>
                <a:ea typeface="微軟正黑體"/>
                <a:cs typeface="Georgia"/>
              </a:rPr>
              <a:t>現場調研與流程梳理</a:t>
            </a:r>
            <a:endParaRPr kumimoji="1" lang="zh-TW" altLang="en-US" sz="1400" dirty="0">
              <a:solidFill>
                <a:srgbClr val="FFFFFF"/>
              </a:solidFill>
            </a:endParaRPr>
          </a:p>
          <a:p>
            <a:pPr marL="108000" indent="-108000">
              <a:buClr>
                <a:schemeClr val="bg1"/>
              </a:buClr>
            </a:pPr>
            <a:endParaRPr kumimoji="1" lang="en-US" altLang="zh-TW" sz="1400" spc="-7" dirty="0">
              <a:solidFill>
                <a:srgbClr val="FFFFFF"/>
              </a:solidFill>
              <a:latin typeface="Georgia"/>
              <a:ea typeface="微軟正黑體"/>
            </a:endParaRPr>
          </a:p>
          <a:p>
            <a:pPr marL="108000" indent="-108000">
              <a:buClr>
                <a:schemeClr val="bg1"/>
              </a:buClr>
              <a:buFont typeface="Arial" panose="020B0604020202020204" pitchFamily="34" charset="0"/>
              <a:buChar char="•"/>
            </a:pPr>
            <a:r>
              <a:rPr lang="zh-TW" altLang="en-US" sz="1400" spc="-7" dirty="0">
                <a:solidFill>
                  <a:srgbClr val="FFFFFF"/>
                </a:solidFill>
                <a:latin typeface="Georgia"/>
                <a:ea typeface="微軟正黑體"/>
                <a:cs typeface="Georgia"/>
              </a:rPr>
              <a:t>流程設計優化</a:t>
            </a:r>
            <a:endParaRPr kumimoji="1" lang="zh-TW" altLang="en-US" sz="1400" dirty="0">
              <a:solidFill>
                <a:srgbClr val="FFFFFF"/>
              </a:solidFill>
            </a:endParaRPr>
          </a:p>
        </p:txBody>
      </p:sp>
      <p:sp>
        <p:nvSpPr>
          <p:cNvPr id="14" name="文字方塊 13">
            <a:extLst>
              <a:ext uri="{FF2B5EF4-FFF2-40B4-BE49-F238E27FC236}">
                <a16:creationId xmlns:a16="http://schemas.microsoft.com/office/drawing/2014/main" id="{84036C79-BC20-0C7C-A945-7706FFDB7A33}"/>
              </a:ext>
            </a:extLst>
          </p:cNvPr>
          <p:cNvSpPr txBox="1"/>
          <p:nvPr/>
        </p:nvSpPr>
        <p:spPr>
          <a:xfrm>
            <a:off x="3768969" y="1755626"/>
            <a:ext cx="1614075" cy="2123658"/>
          </a:xfrm>
          <a:prstGeom prst="rect">
            <a:avLst/>
          </a:prstGeom>
          <a:noFill/>
        </p:spPr>
        <p:txBody>
          <a:bodyPr wrap="square" rtlCol="0">
            <a:spAutoFit/>
          </a:bodyPr>
          <a:lstStyle/>
          <a:p>
            <a:pPr algn="ctr"/>
            <a:r>
              <a:rPr lang="zh-TW" altLang="en-US" sz="1600" dirty="0">
                <a:solidFill>
                  <a:srgbClr val="FFFFFF"/>
                </a:solidFill>
                <a:latin typeface="微軟正黑體"/>
                <a:ea typeface="微軟正黑體"/>
                <a:cs typeface="微軟正黑體"/>
              </a:rPr>
              <a:t>數據自動滾動</a:t>
            </a:r>
            <a:endParaRPr lang="en-US" altLang="zh-TW" sz="1600" dirty="0">
              <a:solidFill>
                <a:srgbClr val="FFFFFF"/>
              </a:solidFill>
              <a:latin typeface="微軟正黑體"/>
              <a:ea typeface="微軟正黑體"/>
              <a:cs typeface="微軟正黑體"/>
            </a:endParaRPr>
          </a:p>
          <a:p>
            <a:endParaRPr kumimoji="1" lang="en-US" altLang="zh-TW" sz="1600" spc="-7" dirty="0">
              <a:solidFill>
                <a:srgbClr val="FFFFFF"/>
              </a:solidFill>
              <a:latin typeface="Georgia"/>
              <a:ea typeface="微軟正黑體"/>
            </a:endParaRPr>
          </a:p>
          <a:p>
            <a:pPr marL="108000" indent="-108000">
              <a:buClr>
                <a:schemeClr val="bg1"/>
              </a:buClr>
              <a:buFont typeface="Arial" panose="020B0604020202020204" pitchFamily="34" charset="0"/>
              <a:buChar char="•"/>
            </a:pPr>
            <a:r>
              <a:rPr lang="zh-TW" altLang="en-US" sz="1400" dirty="0">
                <a:solidFill>
                  <a:srgbClr val="FFFFFF"/>
                </a:solidFill>
                <a:latin typeface="Microsoft JhengHei" panose="020B0604030504040204" pitchFamily="34" charset="-120"/>
                <a:ea typeface="Microsoft JhengHei" panose="020B0604030504040204" pitchFamily="34" charset="-120"/>
              </a:rPr>
              <a:t>作業數據採集</a:t>
            </a:r>
            <a:endParaRPr lang="en-US" altLang="zh-TW" sz="1400" dirty="0">
              <a:solidFill>
                <a:srgbClr val="FFFFFF"/>
              </a:solidFill>
              <a:latin typeface="Microsoft JhengHei" panose="020B0604030504040204" pitchFamily="34" charset="-120"/>
              <a:ea typeface="Microsoft JhengHei" panose="020B0604030504040204" pitchFamily="34" charset="-120"/>
            </a:endParaRPr>
          </a:p>
          <a:p>
            <a:pPr marL="108000" indent="-108000">
              <a:buClr>
                <a:schemeClr val="bg1"/>
              </a:buClr>
            </a:pPr>
            <a:endParaRPr kumimoji="1" lang="en-US" altLang="zh-TW" sz="1400" spc="-7" dirty="0">
              <a:solidFill>
                <a:srgbClr val="FFFFFF"/>
              </a:solidFill>
              <a:latin typeface="Microsoft JhengHei" panose="020B0604030504040204" pitchFamily="34" charset="-120"/>
              <a:ea typeface="Microsoft JhengHei" panose="020B0604030504040204" pitchFamily="34" charset="-120"/>
            </a:endParaRPr>
          </a:p>
          <a:p>
            <a:pPr marL="108000" indent="-108000">
              <a:buClr>
                <a:schemeClr val="bg1"/>
              </a:buClr>
            </a:pPr>
            <a:endParaRPr lang="en-US" altLang="zh-TW" sz="1400" dirty="0">
              <a:solidFill>
                <a:srgbClr val="FFFFFF"/>
              </a:solidFill>
              <a:latin typeface="Microsoft JhengHei" panose="020B0604030504040204" pitchFamily="34" charset="-120"/>
              <a:ea typeface="Microsoft JhengHei" panose="020B0604030504040204" pitchFamily="34" charset="-120"/>
            </a:endParaRPr>
          </a:p>
          <a:p>
            <a:pPr marL="108000" indent="-108000">
              <a:buClr>
                <a:schemeClr val="bg1"/>
              </a:buClr>
              <a:buFont typeface="Arial" panose="020B0604020202020204" pitchFamily="34" charset="0"/>
              <a:buChar char="•"/>
            </a:pPr>
            <a:r>
              <a:rPr lang="zh-TW" altLang="en-US" sz="1400" dirty="0">
                <a:solidFill>
                  <a:srgbClr val="FFFFFF"/>
                </a:solidFill>
                <a:latin typeface="Microsoft JhengHei" panose="020B0604030504040204" pitchFamily="34" charset="-120"/>
                <a:ea typeface="Microsoft JhengHei" panose="020B0604030504040204" pitchFamily="34" charset="-120"/>
              </a:rPr>
              <a:t>帳料同步</a:t>
            </a:r>
            <a:endParaRPr lang="en-US" altLang="zh-TW" sz="1400" dirty="0">
              <a:solidFill>
                <a:srgbClr val="FFFFFF"/>
              </a:solidFill>
              <a:latin typeface="Microsoft JhengHei" panose="020B0604030504040204" pitchFamily="34" charset="-120"/>
              <a:ea typeface="Microsoft JhengHei" panose="020B0604030504040204" pitchFamily="34" charset="-120"/>
            </a:endParaRPr>
          </a:p>
          <a:p>
            <a:pPr marL="108000" indent="-108000">
              <a:buClr>
                <a:schemeClr val="bg1"/>
              </a:buClr>
            </a:pPr>
            <a:endParaRPr kumimoji="1" lang="en-US" altLang="zh-TW" sz="1400" spc="-7" dirty="0">
              <a:solidFill>
                <a:srgbClr val="FFFFFF"/>
              </a:solidFill>
              <a:latin typeface="Microsoft JhengHei" panose="020B0604030504040204" pitchFamily="34" charset="-120"/>
              <a:ea typeface="Microsoft JhengHei" panose="020B0604030504040204" pitchFamily="34" charset="-120"/>
            </a:endParaRPr>
          </a:p>
          <a:p>
            <a:pPr marL="108000" indent="-108000">
              <a:buClr>
                <a:schemeClr val="bg1"/>
              </a:buClr>
            </a:pPr>
            <a:endParaRPr kumimoji="1" lang="en-US" altLang="zh-TW" sz="1600" spc="-7" dirty="0">
              <a:solidFill>
                <a:srgbClr val="FFFFFF"/>
              </a:solidFill>
              <a:latin typeface="Microsoft JhengHei" panose="020B0604030504040204" pitchFamily="34" charset="-120"/>
              <a:ea typeface="Microsoft JhengHei" panose="020B0604030504040204" pitchFamily="34" charset="-120"/>
            </a:endParaRPr>
          </a:p>
          <a:p>
            <a:pPr marL="108000" indent="-108000">
              <a:buClr>
                <a:schemeClr val="bg1"/>
              </a:buClr>
              <a:buFont typeface="Arial" panose="020B0604020202020204" pitchFamily="34" charset="0"/>
              <a:buChar char="•"/>
            </a:pPr>
            <a:r>
              <a:rPr kumimoji="1" lang="zh-TW" altLang="en-US" sz="1400" spc="-7" dirty="0">
                <a:solidFill>
                  <a:srgbClr val="FFFFFF"/>
                </a:solidFill>
                <a:latin typeface="Microsoft JhengHei" panose="020B0604030504040204" pitchFamily="34" charset="-120"/>
                <a:ea typeface="Microsoft JhengHei" panose="020B0604030504040204" pitchFamily="34" charset="-120"/>
              </a:rPr>
              <a:t>跨系統資料交換</a:t>
            </a:r>
            <a:endParaRPr kumimoji="1" lang="zh-TW" altLang="en-US" sz="1400" dirty="0">
              <a:solidFill>
                <a:srgbClr val="FFFFFF"/>
              </a:solidFill>
              <a:latin typeface="Microsoft JhengHei" panose="020B0604030504040204" pitchFamily="34" charset="-120"/>
              <a:ea typeface="Microsoft JhengHei" panose="020B0604030504040204" pitchFamily="34" charset="-120"/>
            </a:endParaRPr>
          </a:p>
        </p:txBody>
      </p:sp>
      <p:sp>
        <p:nvSpPr>
          <p:cNvPr id="15" name="文字方塊 14">
            <a:extLst>
              <a:ext uri="{FF2B5EF4-FFF2-40B4-BE49-F238E27FC236}">
                <a16:creationId xmlns:a16="http://schemas.microsoft.com/office/drawing/2014/main" id="{521AF635-FA8B-7030-6277-44E8439B0228}"/>
              </a:ext>
            </a:extLst>
          </p:cNvPr>
          <p:cNvSpPr txBox="1"/>
          <p:nvPr/>
        </p:nvSpPr>
        <p:spPr>
          <a:xfrm>
            <a:off x="6471566" y="1773149"/>
            <a:ext cx="1541929" cy="2277547"/>
          </a:xfrm>
          <a:prstGeom prst="rect">
            <a:avLst/>
          </a:prstGeom>
          <a:noFill/>
        </p:spPr>
        <p:txBody>
          <a:bodyPr wrap="square" rtlCol="0">
            <a:spAutoFit/>
          </a:bodyPr>
          <a:lstStyle/>
          <a:p>
            <a:pPr marL="108000" indent="-108000"/>
            <a:r>
              <a:rPr kumimoji="1" lang="zh-TW" altLang="en-US" sz="1400" b="1" spc="-7" dirty="0">
                <a:solidFill>
                  <a:srgbClr val="FFFFFF"/>
                </a:solidFill>
                <a:latin typeface="Georgia"/>
                <a:ea typeface="微軟正黑體"/>
              </a:rPr>
              <a:t>       </a:t>
            </a:r>
            <a:r>
              <a:rPr kumimoji="1" lang="zh-TW" altLang="en-US" sz="1600" spc="-7" dirty="0">
                <a:solidFill>
                  <a:srgbClr val="FFFFFF"/>
                </a:solidFill>
                <a:latin typeface="微軟正黑體"/>
                <a:ea typeface="微軟正黑體"/>
                <a:cs typeface="微軟正黑體"/>
              </a:rPr>
              <a:t>商業智慧</a:t>
            </a:r>
            <a:endParaRPr kumimoji="1" lang="en-US" altLang="zh-TW" sz="1600" spc="-7" dirty="0">
              <a:solidFill>
                <a:srgbClr val="FFFFFF"/>
              </a:solidFill>
              <a:latin typeface="微軟正黑體"/>
              <a:ea typeface="微軟正黑體"/>
              <a:cs typeface="微軟正黑體"/>
            </a:endParaRPr>
          </a:p>
          <a:p>
            <a:pPr marL="108000" indent="-108000" algn="ctr"/>
            <a:endParaRPr kumimoji="1" lang="en-US" altLang="zh-TW" sz="1400" b="1" spc="-7" dirty="0">
              <a:solidFill>
                <a:srgbClr val="FFFFFF"/>
              </a:solidFill>
              <a:latin typeface="Georgia"/>
              <a:ea typeface="微軟正黑體"/>
            </a:endParaRPr>
          </a:p>
          <a:p>
            <a:pPr marL="108000" indent="-108000">
              <a:buClr>
                <a:schemeClr val="bg1"/>
              </a:buClr>
              <a:buFont typeface="Arial" panose="020B0604020202020204" pitchFamily="34" charset="0"/>
              <a:buChar char="•"/>
            </a:pPr>
            <a:r>
              <a:rPr kumimoji="1" lang="zh-CN" altLang="en-US" sz="140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rPr>
              <a:t>多維度的績效</a:t>
            </a:r>
            <a:r>
              <a:rPr kumimoji="1" lang="zh-CN" altLang="en-US" sz="1400" kern="0" dirty="0">
                <a:solidFill>
                  <a:srgbClr val="FFFFFF"/>
                </a:solidFill>
                <a:latin typeface="Microsoft JhengHei" panose="020B0604030504040204" pitchFamily="34" charset="-120"/>
                <a:ea typeface="Microsoft JhengHei" panose="020B0604030504040204" pitchFamily="34" charset="-120"/>
                <a:sym typeface="Arial"/>
              </a:rPr>
              <a:t>樹指標</a:t>
            </a:r>
            <a:endParaRPr kumimoji="1" lang="en-US" altLang="zh-CN" sz="1400" kern="0" dirty="0">
              <a:solidFill>
                <a:srgbClr val="FFFFFF"/>
              </a:solidFill>
              <a:latin typeface="Microsoft JhengHei" panose="020B0604030504040204" pitchFamily="34" charset="-120"/>
              <a:ea typeface="Microsoft JhengHei" panose="020B0604030504040204" pitchFamily="34" charset="-120"/>
              <a:sym typeface="Arial"/>
            </a:endParaRPr>
          </a:p>
          <a:p>
            <a:pPr marL="108000" indent="-108000">
              <a:buClr>
                <a:schemeClr val="bg1"/>
              </a:buClr>
            </a:pPr>
            <a:endParaRPr kumimoji="1" lang="en-US" altLang="zh-TW" spc="-7" dirty="0">
              <a:solidFill>
                <a:srgbClr val="FFFFFF"/>
              </a:solidFill>
              <a:latin typeface="Georgia"/>
              <a:ea typeface="微軟正黑體"/>
            </a:endParaRPr>
          </a:p>
          <a:p>
            <a:pPr marL="108000" indent="-108000">
              <a:buClr>
                <a:schemeClr val="bg1"/>
              </a:buClr>
              <a:buFont typeface="Arial" panose="020B0604020202020204" pitchFamily="34" charset="0"/>
              <a:buChar char="•"/>
            </a:pPr>
            <a:r>
              <a:rPr lang="zh-TW" altLang="en-US" sz="1400" spc="-7" dirty="0">
                <a:solidFill>
                  <a:srgbClr val="FFFFFF"/>
                </a:solidFill>
                <a:latin typeface="Georgia"/>
                <a:ea typeface="微軟正黑體"/>
                <a:cs typeface="Georgia"/>
              </a:rPr>
              <a:t>可視化管理</a:t>
            </a:r>
            <a:endParaRPr lang="en-US" altLang="zh-TW" sz="1400" spc="-7" dirty="0">
              <a:solidFill>
                <a:srgbClr val="FFFFFF"/>
              </a:solidFill>
              <a:latin typeface="Georgia"/>
              <a:ea typeface="微軟正黑體"/>
              <a:cs typeface="Georgia"/>
            </a:endParaRPr>
          </a:p>
          <a:p>
            <a:pPr marL="108000" indent="-108000">
              <a:buClr>
                <a:schemeClr val="bg1"/>
              </a:buClr>
            </a:pPr>
            <a:endParaRPr lang="en-US" altLang="zh-TW" sz="1400" spc="-7" dirty="0">
              <a:solidFill>
                <a:srgbClr val="FFFFFF"/>
              </a:solidFill>
              <a:latin typeface="Georgia"/>
              <a:ea typeface="微軟正黑體"/>
              <a:cs typeface="Georgia"/>
            </a:endParaRPr>
          </a:p>
          <a:p>
            <a:pPr marL="108000" indent="-108000">
              <a:buClr>
                <a:schemeClr val="bg1"/>
              </a:buClr>
            </a:pPr>
            <a:endParaRPr kumimoji="1" lang="en-US" altLang="zh-TW" sz="1400" spc="-7" dirty="0">
              <a:solidFill>
                <a:srgbClr val="FFFFFF"/>
              </a:solidFill>
              <a:latin typeface="Georgia"/>
              <a:ea typeface="微軟正黑體"/>
            </a:endParaRPr>
          </a:p>
          <a:p>
            <a:pPr marL="108000" indent="-108000">
              <a:buClr>
                <a:schemeClr val="bg1"/>
              </a:buClr>
              <a:buFont typeface="Arial" panose="020B0604020202020204" pitchFamily="34" charset="0"/>
              <a:buChar char="•"/>
            </a:pPr>
            <a:r>
              <a:rPr lang="zh-TW" altLang="en-US" sz="1400" spc="-7" dirty="0">
                <a:solidFill>
                  <a:srgbClr val="FFFFFF"/>
                </a:solidFill>
                <a:latin typeface="Georgia"/>
                <a:ea typeface="微軟正黑體"/>
                <a:cs typeface="Georgia"/>
              </a:rPr>
              <a:t>資料衝突警示</a:t>
            </a:r>
            <a:endParaRPr kumimoji="1" lang="en-US" altLang="zh-TW" sz="1400" spc="-7" dirty="0">
              <a:solidFill>
                <a:srgbClr val="FFFFFF"/>
              </a:solidFill>
              <a:latin typeface="Georgia"/>
              <a:ea typeface="微軟正黑體"/>
            </a:endParaRPr>
          </a:p>
          <a:p>
            <a:pPr marL="108000" indent="-108000">
              <a:buClr>
                <a:schemeClr val="bg1"/>
              </a:buClr>
            </a:pPr>
            <a:endParaRPr kumimoji="1" lang="en-US" altLang="zh-TW" sz="1400" spc="-7" dirty="0">
              <a:solidFill>
                <a:srgbClr val="FFFFFF"/>
              </a:solidFill>
              <a:latin typeface="Georgia"/>
              <a:ea typeface="微軟正黑體"/>
            </a:endParaRPr>
          </a:p>
        </p:txBody>
      </p:sp>
      <p:sp>
        <p:nvSpPr>
          <p:cNvPr id="16" name="Google Shape;1039;p23">
            <a:extLst>
              <a:ext uri="{FF2B5EF4-FFF2-40B4-BE49-F238E27FC236}">
                <a16:creationId xmlns:a16="http://schemas.microsoft.com/office/drawing/2014/main" id="{E8C7ECCE-CD93-898B-02F9-5AC5728F0A94}"/>
              </a:ext>
            </a:extLst>
          </p:cNvPr>
          <p:cNvSpPr/>
          <p:nvPr/>
        </p:nvSpPr>
        <p:spPr>
          <a:xfrm>
            <a:off x="3078543" y="2515130"/>
            <a:ext cx="342857" cy="392310"/>
          </a:xfrm>
          <a:prstGeom prst="mathPlus">
            <a:avLst>
              <a:gd name="adj1" fmla="val 9900"/>
            </a:avLst>
          </a:prstGeom>
          <a:solidFill>
            <a:schemeClr val="accent1">
              <a:lumMod val="75000"/>
            </a:schemeClr>
          </a:solidFill>
          <a:ln>
            <a:solidFill>
              <a:srgbClr val="9C370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rgbClr val="9C3702"/>
              </a:solidFill>
              <a:latin typeface="微軟正黑體" panose="020B0604030504040204" pitchFamily="34" charset="-120"/>
              <a:ea typeface="微軟正黑體" panose="020B0604030504040204" pitchFamily="34" charset="-120"/>
            </a:endParaRPr>
          </a:p>
        </p:txBody>
      </p:sp>
      <p:sp>
        <p:nvSpPr>
          <p:cNvPr id="17" name="Google Shape;1039;p23">
            <a:extLst>
              <a:ext uri="{FF2B5EF4-FFF2-40B4-BE49-F238E27FC236}">
                <a16:creationId xmlns:a16="http://schemas.microsoft.com/office/drawing/2014/main" id="{07AC698B-7559-EEDD-52AF-967BD1BB7282}"/>
              </a:ext>
            </a:extLst>
          </p:cNvPr>
          <p:cNvSpPr/>
          <p:nvPr/>
        </p:nvSpPr>
        <p:spPr>
          <a:xfrm>
            <a:off x="5726191" y="2519613"/>
            <a:ext cx="342857" cy="392310"/>
          </a:xfrm>
          <a:prstGeom prst="mathPlus">
            <a:avLst>
              <a:gd name="adj1" fmla="val 9900"/>
            </a:avLst>
          </a:prstGeom>
          <a:solidFill>
            <a:schemeClr val="accent1">
              <a:lumMod val="75000"/>
            </a:schemeClr>
          </a:solidFill>
          <a:ln>
            <a:solidFill>
              <a:srgbClr val="9C370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rgbClr val="9C370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4915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2019" name="Google Shape;2019;p186"/>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1" y="0"/>
            <a:ext cx="9143999" cy="5143500"/>
          </a:xfrm>
          <a:prstGeom prst="rect">
            <a:avLst/>
          </a:prstGeom>
          <a:noFill/>
          <a:ln>
            <a:noFill/>
          </a:ln>
        </p:spPr>
      </p:pic>
      <p:sp>
        <p:nvSpPr>
          <p:cNvPr id="2020" name="Google Shape;2020;p186"/>
          <p:cNvSpPr/>
          <p:nvPr/>
        </p:nvSpPr>
        <p:spPr>
          <a:xfrm>
            <a:off x="-1" y="0"/>
            <a:ext cx="9144001" cy="5143500"/>
          </a:xfrm>
          <a:prstGeom prst="rect">
            <a:avLst/>
          </a:prstGeom>
          <a:solidFill>
            <a:srgbClr val="0C0C0C">
              <a:alpha val="2666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Arial"/>
              <a:buNone/>
            </a:pPr>
            <a:endParaRPr sz="1350" b="0" i="0" u="none" strike="noStrike" cap="none" dirty="0">
              <a:solidFill>
                <a:srgbClr val="FFFFFF"/>
              </a:solidFill>
              <a:latin typeface="Georgia"/>
              <a:ea typeface="Georgia"/>
              <a:cs typeface="Georgia"/>
              <a:sym typeface="Georgia"/>
            </a:endParaRPr>
          </a:p>
        </p:txBody>
      </p:sp>
      <p:sp>
        <p:nvSpPr>
          <p:cNvPr id="2022" name="Google Shape;2022;p186"/>
          <p:cNvSpPr/>
          <p:nvPr/>
        </p:nvSpPr>
        <p:spPr>
          <a:xfrm>
            <a:off x="3177" y="1601920"/>
            <a:ext cx="7494984" cy="1320036"/>
          </a:xfrm>
          <a:prstGeom prst="rect">
            <a:avLst/>
          </a:prstGeom>
          <a:solidFill>
            <a:schemeClr val="accent2">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2023" name="Google Shape;2023;p186"/>
          <p:cNvSpPr txBox="1">
            <a:spLocks noGrp="1"/>
          </p:cNvSpPr>
          <p:nvPr>
            <p:ph type="ctrTitle"/>
          </p:nvPr>
        </p:nvSpPr>
        <p:spPr>
          <a:xfrm>
            <a:off x="2434968" y="2027167"/>
            <a:ext cx="3976108" cy="597585"/>
          </a:xfrm>
          <a:prstGeom prst="rect">
            <a:avLst/>
          </a:prstGeom>
          <a:noFill/>
          <a:ln>
            <a:noFill/>
          </a:ln>
        </p:spPr>
        <p:txBody>
          <a:bodyPr spcFirstLastPara="1" wrap="square" lIns="0" tIns="0" rIns="0" bIns="0" anchor="t" anchorCtr="0">
            <a:noAutofit/>
          </a:bodyPr>
          <a:lstStyle/>
          <a:p>
            <a:pPr lvl="0" algn="ctr">
              <a:spcBef>
                <a:spcPts val="0"/>
              </a:spcBef>
            </a:pPr>
            <a:r>
              <a:rPr lang="en-US" sz="3600" dirty="0">
                <a:solidFill>
                  <a:schemeClr val="bg1"/>
                </a:solidFill>
              </a:rPr>
              <a:t>Q&amp;A</a:t>
            </a:r>
            <a:endParaRPr sz="3600" dirty="0">
              <a:solidFill>
                <a:schemeClr val="bg1"/>
              </a:solidFill>
            </a:endParaRPr>
          </a:p>
        </p:txBody>
      </p:sp>
      <p:sp>
        <p:nvSpPr>
          <p:cNvPr id="6" name="Google Shape;2022;p186">
            <a:extLst>
              <a:ext uri="{FF2B5EF4-FFF2-40B4-BE49-F238E27FC236}">
                <a16:creationId xmlns:a16="http://schemas.microsoft.com/office/drawing/2014/main" id="{3373D07C-DB60-4441-AFEF-363F64C50BB1}"/>
              </a:ext>
            </a:extLst>
          </p:cNvPr>
          <p:cNvSpPr/>
          <p:nvPr/>
        </p:nvSpPr>
        <p:spPr>
          <a:xfrm>
            <a:off x="5357813" y="3306794"/>
            <a:ext cx="3786187" cy="1320036"/>
          </a:xfrm>
          <a:prstGeom prst="rect">
            <a:avLst/>
          </a:prstGeom>
          <a:solidFill>
            <a:schemeClr val="accent2">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39041962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3</a:t>
            </a:fld>
            <a:endParaRPr lang="uk-UA"/>
          </a:p>
        </p:txBody>
      </p:sp>
      <p:sp>
        <p:nvSpPr>
          <p:cNvPr id="3" name="Title 4"/>
          <p:cNvSpPr txBox="1">
            <a:spLocks/>
          </p:cNvSpPr>
          <p:nvPr/>
        </p:nvSpPr>
        <p:spPr>
          <a:xfrm>
            <a:off x="137410" y="101596"/>
            <a:ext cx="4753061" cy="359569"/>
          </a:xfrm>
          <a:prstGeom prst="rect">
            <a:avLst/>
          </a:prstGeom>
          <a:noFill/>
          <a:ln w="9525">
            <a:noFill/>
          </a:ln>
        </p:spPr>
        <p:txBody>
          <a:bodyPr lIns="68580" tIns="34290" rIns="68580" bIns="34290"/>
          <a:lstStyle/>
          <a:p>
            <a:pPr defTabSz="685800" fontAlgn="base">
              <a:lnSpc>
                <a:spcPct val="90000"/>
              </a:lnSpc>
              <a:spcBef>
                <a:spcPct val="0"/>
              </a:spcBef>
              <a:spcAft>
                <a:spcPct val="0"/>
              </a:spcAft>
              <a:defRPr/>
            </a:pPr>
            <a:r>
              <a:rPr lang="zh-TW" altLang="en-US" sz="2400" b="1" dirty="0">
                <a:latin typeface="微軟正黑體"/>
                <a:ea typeface="微軟正黑體"/>
                <a:cs typeface="微軟正黑體"/>
              </a:rPr>
              <a:t>對大毅科技</a:t>
            </a:r>
            <a:r>
              <a:rPr lang="en-US" altLang="zh-TW" sz="2400" b="1" dirty="0">
                <a:latin typeface="微軟正黑體"/>
                <a:ea typeface="微軟正黑體"/>
                <a:cs typeface="微軟正黑體"/>
              </a:rPr>
              <a:t> </a:t>
            </a:r>
            <a:r>
              <a:rPr lang="zh-TW" altLang="en-US" sz="2400" b="1" dirty="0">
                <a:latin typeface="微軟正黑體"/>
                <a:ea typeface="微軟正黑體"/>
                <a:cs typeface="微軟正黑體"/>
              </a:rPr>
              <a:t>生產管理需求的了解</a:t>
            </a:r>
            <a:endParaRPr lang="en-US" altLang="zh-TW" sz="2400" b="1" dirty="0">
              <a:latin typeface="微軟正黑體"/>
              <a:ea typeface="微軟正黑體"/>
              <a:cs typeface="微軟正黑體"/>
            </a:endParaRPr>
          </a:p>
        </p:txBody>
      </p:sp>
      <p:graphicFrame>
        <p:nvGraphicFramePr>
          <p:cNvPr id="4" name="表格 3"/>
          <p:cNvGraphicFramePr>
            <a:graphicFrameLocks noGrp="1"/>
          </p:cNvGraphicFramePr>
          <p:nvPr>
            <p:extLst>
              <p:ext uri="{D42A27DB-BD31-4B8C-83A1-F6EECF244321}">
                <p14:modId xmlns:p14="http://schemas.microsoft.com/office/powerpoint/2010/main" val="2096075441"/>
              </p:ext>
            </p:extLst>
          </p:nvPr>
        </p:nvGraphicFramePr>
        <p:xfrm>
          <a:off x="883439" y="784030"/>
          <a:ext cx="6968376" cy="4085150"/>
        </p:xfrm>
        <a:graphic>
          <a:graphicData uri="http://schemas.openxmlformats.org/drawingml/2006/table">
            <a:tbl>
              <a:tblPr firstRow="1" bandRow="1">
                <a:tableStyleId>{E7840F6A-ECF4-4EDE-9819-C159134F3C33}</a:tableStyleId>
              </a:tblPr>
              <a:tblGrid>
                <a:gridCol w="4574959">
                  <a:extLst>
                    <a:ext uri="{9D8B030D-6E8A-4147-A177-3AD203B41FA5}">
                      <a16:colId xmlns:a16="http://schemas.microsoft.com/office/drawing/2014/main" val="20000"/>
                    </a:ext>
                  </a:extLst>
                </a:gridCol>
                <a:gridCol w="2393417">
                  <a:extLst>
                    <a:ext uri="{9D8B030D-6E8A-4147-A177-3AD203B41FA5}">
                      <a16:colId xmlns:a16="http://schemas.microsoft.com/office/drawing/2014/main" val="20001"/>
                    </a:ext>
                  </a:extLst>
                </a:gridCol>
              </a:tblGrid>
              <a:tr h="408515">
                <a:tc>
                  <a:txBody>
                    <a:bodyPr/>
                    <a:lstStyle/>
                    <a:p>
                      <a:pPr algn="ctr"/>
                      <a:r>
                        <a:rPr lang="zh-TW" altLang="en-US" sz="1800" b="0" dirty="0">
                          <a:latin typeface="微軟正黑體"/>
                          <a:ea typeface="微軟正黑體"/>
                          <a:cs typeface="微軟正黑體"/>
                        </a:rPr>
                        <a:t>生產管理需求的了解</a:t>
                      </a:r>
                    </a:p>
                  </a:txBody>
                  <a:tcPr/>
                </a:tc>
                <a:tc>
                  <a:txBody>
                    <a:bodyPr/>
                    <a:lstStyle/>
                    <a:p>
                      <a:pPr algn="ctr"/>
                      <a:r>
                        <a:rPr lang="zh-TW" altLang="en-US" sz="1800" b="0" dirty="0">
                          <a:latin typeface="微軟正黑體"/>
                          <a:ea typeface="微軟正黑體"/>
                          <a:cs typeface="微軟正黑體"/>
                        </a:rPr>
                        <a:t>資誠的</a:t>
                      </a:r>
                      <a:r>
                        <a:rPr lang="en-US" altLang="zh-TW" sz="1800" b="0" dirty="0">
                          <a:latin typeface="微軟正黑體"/>
                          <a:ea typeface="微軟正黑體"/>
                          <a:cs typeface="微軟正黑體"/>
                        </a:rPr>
                        <a:t>MES</a:t>
                      </a:r>
                      <a:r>
                        <a:rPr lang="zh-TW" altLang="en-US" sz="1800" b="0" dirty="0">
                          <a:latin typeface="微軟正黑體"/>
                          <a:ea typeface="微軟正黑體"/>
                          <a:cs typeface="微軟正黑體"/>
                        </a:rPr>
                        <a:t>能否支持</a:t>
                      </a:r>
                    </a:p>
                  </a:txBody>
                  <a:tcPr/>
                </a:tc>
                <a:extLst>
                  <a:ext uri="{0D108BD9-81ED-4DB2-BD59-A6C34878D82A}">
                    <a16:rowId xmlns:a16="http://schemas.microsoft.com/office/drawing/2014/main" val="10000"/>
                  </a:ext>
                </a:extLst>
              </a:tr>
              <a:tr h="408515">
                <a:tc>
                  <a:txBody>
                    <a:bodyPr/>
                    <a:lstStyle/>
                    <a:p>
                      <a:r>
                        <a:rPr lang="zh-TW" altLang="en-US" sz="1600" b="0" dirty="0">
                          <a:latin typeface="微軟正黑體"/>
                          <a:ea typeface="微軟正黑體"/>
                          <a:cs typeface="微軟正黑體"/>
                        </a:rPr>
                        <a:t>製品有標籤及批號管理需求</a:t>
                      </a:r>
                    </a:p>
                  </a:txBody>
                  <a:tcPr anchor="ctr"/>
                </a:tc>
                <a:tc>
                  <a:txBody>
                    <a:bodyPr/>
                    <a:lstStyle/>
                    <a:p>
                      <a:pPr algn="ctr"/>
                      <a:r>
                        <a:rPr lang="zh-TW" altLang="en-US" sz="1800" b="0" dirty="0">
                          <a:latin typeface="Zapf Dingbats"/>
                          <a:ea typeface="Zapf Dingbats"/>
                          <a:cs typeface="Zapf Dingbats"/>
                          <a:sym typeface="Zapf Dingbats"/>
                        </a:rPr>
                        <a:t>✔</a:t>
                      </a:r>
                      <a:endParaRPr lang="zh-TW" altLang="en-US" sz="1800" b="0" dirty="0">
                        <a:latin typeface="微軟正黑體"/>
                        <a:ea typeface="微軟正黑體"/>
                        <a:cs typeface="微軟正黑體"/>
                      </a:endParaRPr>
                    </a:p>
                  </a:txBody>
                  <a:tcPr anchor="ctr"/>
                </a:tc>
                <a:extLst>
                  <a:ext uri="{0D108BD9-81ED-4DB2-BD59-A6C34878D82A}">
                    <a16:rowId xmlns:a16="http://schemas.microsoft.com/office/drawing/2014/main" val="10001"/>
                  </a:ext>
                </a:extLst>
              </a:tr>
              <a:tr h="408515">
                <a:tc>
                  <a:txBody>
                    <a:bodyPr/>
                    <a:lstStyle/>
                    <a:p>
                      <a:r>
                        <a:rPr lang="zh-TW" altLang="en-US" sz="1600" b="0" dirty="0">
                          <a:latin typeface="微軟正黑體"/>
                          <a:ea typeface="微軟正黑體"/>
                          <a:cs typeface="微軟正黑體"/>
                        </a:rPr>
                        <a:t>需要看板管理生產的進度</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dirty="0">
                          <a:latin typeface="Zapf Dingbats"/>
                          <a:ea typeface="Zapf Dingbats"/>
                          <a:cs typeface="Zapf Dingbats"/>
                          <a:sym typeface="Zapf Dingbats"/>
                        </a:rPr>
                        <a:t>✔</a:t>
                      </a:r>
                      <a:endParaRPr lang="zh-TW" altLang="en-US" sz="1800" b="0" dirty="0">
                        <a:latin typeface="微軟正黑體"/>
                        <a:ea typeface="微軟正黑體"/>
                        <a:cs typeface="微軟正黑體"/>
                      </a:endParaRPr>
                    </a:p>
                  </a:txBody>
                  <a:tcPr anchor="ctr"/>
                </a:tc>
                <a:extLst>
                  <a:ext uri="{0D108BD9-81ED-4DB2-BD59-A6C34878D82A}">
                    <a16:rowId xmlns:a16="http://schemas.microsoft.com/office/drawing/2014/main" val="10002"/>
                  </a:ext>
                </a:extLst>
              </a:tr>
              <a:tr h="408515">
                <a:tc>
                  <a:txBody>
                    <a:bodyPr/>
                    <a:lstStyle/>
                    <a:p>
                      <a:r>
                        <a:rPr lang="zh-TW" altLang="en-US" sz="1600" b="0" dirty="0">
                          <a:latin typeface="微軟正黑體"/>
                          <a:ea typeface="微軟正黑體"/>
                          <a:cs typeface="微軟正黑體"/>
                        </a:rPr>
                        <a:t>生產用料能追蹤管理</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dirty="0">
                          <a:latin typeface="Zapf Dingbats"/>
                          <a:ea typeface="Zapf Dingbats"/>
                          <a:cs typeface="Zapf Dingbats"/>
                          <a:sym typeface="Zapf Dingbats"/>
                        </a:rPr>
                        <a:t>✔</a:t>
                      </a:r>
                      <a:endParaRPr lang="zh-TW" altLang="en-US" sz="1800" b="0" dirty="0">
                        <a:latin typeface="微軟正黑體"/>
                        <a:ea typeface="微軟正黑體"/>
                        <a:cs typeface="微軟正黑體"/>
                      </a:endParaRPr>
                    </a:p>
                  </a:txBody>
                  <a:tcPr anchor="ctr"/>
                </a:tc>
                <a:extLst>
                  <a:ext uri="{0D108BD9-81ED-4DB2-BD59-A6C34878D82A}">
                    <a16:rowId xmlns:a16="http://schemas.microsoft.com/office/drawing/2014/main" val="10003"/>
                  </a:ext>
                </a:extLst>
              </a:tr>
              <a:tr h="408515">
                <a:tc>
                  <a:txBody>
                    <a:bodyPr/>
                    <a:lstStyle/>
                    <a:p>
                      <a:r>
                        <a:rPr lang="zh-TW" altLang="en-US" sz="1600" b="0" dirty="0">
                          <a:latin typeface="微軟正黑體"/>
                          <a:ea typeface="微軟正黑體"/>
                          <a:cs typeface="微軟正黑體"/>
                        </a:rPr>
                        <a:t>生產設備數據要能上傳並與工單整合</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dirty="0">
                          <a:latin typeface="Zapf Dingbats"/>
                          <a:ea typeface="Zapf Dingbats"/>
                          <a:cs typeface="Zapf Dingbats"/>
                          <a:sym typeface="Zapf Dingbats"/>
                        </a:rPr>
                        <a:t>✔</a:t>
                      </a:r>
                      <a:endParaRPr lang="zh-TW" altLang="en-US" sz="1800" b="0" dirty="0">
                        <a:latin typeface="微軟正黑體"/>
                        <a:ea typeface="微軟正黑體"/>
                        <a:cs typeface="微軟正黑體"/>
                      </a:endParaRPr>
                    </a:p>
                  </a:txBody>
                  <a:tcPr anchor="ctr"/>
                </a:tc>
                <a:extLst>
                  <a:ext uri="{0D108BD9-81ED-4DB2-BD59-A6C34878D82A}">
                    <a16:rowId xmlns:a16="http://schemas.microsoft.com/office/drawing/2014/main" val="10004"/>
                  </a:ext>
                </a:extLst>
              </a:tr>
              <a:tr h="408515">
                <a:tc>
                  <a:txBody>
                    <a:bodyPr/>
                    <a:lstStyle/>
                    <a:p>
                      <a:r>
                        <a:rPr lang="zh-TW" altLang="en-US" sz="1600" b="0" dirty="0">
                          <a:latin typeface="微軟正黑體"/>
                          <a:ea typeface="微軟正黑體"/>
                          <a:cs typeface="微軟正黑體"/>
                        </a:rPr>
                        <a:t>能夠管理製工具使用及維護</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dirty="0">
                          <a:latin typeface="Zapf Dingbats"/>
                          <a:ea typeface="Zapf Dingbats"/>
                          <a:cs typeface="Zapf Dingbats"/>
                          <a:sym typeface="Zapf Dingbats"/>
                        </a:rPr>
                        <a:t>✔</a:t>
                      </a:r>
                      <a:endParaRPr lang="zh-TW" altLang="en-US" sz="1800" b="0" dirty="0">
                        <a:latin typeface="微軟正黑體"/>
                        <a:ea typeface="微軟正黑體"/>
                        <a:cs typeface="微軟正黑體"/>
                      </a:endParaRPr>
                    </a:p>
                  </a:txBody>
                  <a:tcPr anchor="ctr"/>
                </a:tc>
                <a:extLst>
                  <a:ext uri="{0D108BD9-81ED-4DB2-BD59-A6C34878D82A}">
                    <a16:rowId xmlns:a16="http://schemas.microsoft.com/office/drawing/2014/main" val="10005"/>
                  </a:ext>
                </a:extLst>
              </a:tr>
              <a:tr h="408515">
                <a:tc>
                  <a:txBody>
                    <a:bodyPr/>
                    <a:lstStyle/>
                    <a:p>
                      <a:r>
                        <a:rPr lang="zh-TW" altLang="en-US" sz="1600" b="0" dirty="0">
                          <a:latin typeface="微軟正黑體"/>
                          <a:ea typeface="微軟正黑體"/>
                          <a:cs typeface="微軟正黑體"/>
                        </a:rPr>
                        <a:t>品檢作業可以記錄及判定，品檢機台數據可上傳</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dirty="0">
                          <a:latin typeface="Zapf Dingbats"/>
                          <a:ea typeface="Zapf Dingbats"/>
                          <a:cs typeface="Zapf Dingbats"/>
                          <a:sym typeface="Zapf Dingbats"/>
                        </a:rPr>
                        <a:t>✔</a:t>
                      </a:r>
                      <a:endParaRPr lang="zh-TW" altLang="en-US" sz="1800" b="0" dirty="0">
                        <a:latin typeface="微軟正黑體"/>
                        <a:ea typeface="微軟正黑體"/>
                        <a:cs typeface="微軟正黑體"/>
                      </a:endParaRPr>
                    </a:p>
                  </a:txBody>
                  <a:tcPr anchor="ctr"/>
                </a:tc>
                <a:extLst>
                  <a:ext uri="{0D108BD9-81ED-4DB2-BD59-A6C34878D82A}">
                    <a16:rowId xmlns:a16="http://schemas.microsoft.com/office/drawing/2014/main" val="10006"/>
                  </a:ext>
                </a:extLst>
              </a:tr>
              <a:tr h="408515">
                <a:tc>
                  <a:txBody>
                    <a:bodyPr/>
                    <a:lstStyle/>
                    <a:p>
                      <a:r>
                        <a:rPr lang="zh-TW" altLang="en-US" sz="1600" b="0" dirty="0">
                          <a:latin typeface="微軟正黑體"/>
                          <a:ea typeface="微軟正黑體"/>
                          <a:cs typeface="微軟正黑體"/>
                        </a:rPr>
                        <a:t>工單的生產資料可以紀錄查詢</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dirty="0">
                          <a:latin typeface="Zapf Dingbats"/>
                          <a:ea typeface="Zapf Dingbats"/>
                          <a:cs typeface="Zapf Dingbats"/>
                          <a:sym typeface="Zapf Dingbats"/>
                        </a:rPr>
                        <a:t>✔</a:t>
                      </a:r>
                      <a:endParaRPr lang="zh-TW" altLang="en-US" sz="1800" b="0" dirty="0">
                        <a:latin typeface="微軟正黑體"/>
                        <a:ea typeface="微軟正黑體"/>
                        <a:cs typeface="微軟正黑體"/>
                      </a:endParaRPr>
                    </a:p>
                  </a:txBody>
                  <a:tcPr anchor="ctr"/>
                </a:tc>
                <a:extLst>
                  <a:ext uri="{0D108BD9-81ED-4DB2-BD59-A6C34878D82A}">
                    <a16:rowId xmlns:a16="http://schemas.microsoft.com/office/drawing/2014/main" val="10007"/>
                  </a:ext>
                </a:extLst>
              </a:tr>
              <a:tr h="408515">
                <a:tc>
                  <a:txBody>
                    <a:bodyPr/>
                    <a:lstStyle/>
                    <a:p>
                      <a:r>
                        <a:rPr lang="zh-TW" altLang="en-US" sz="1600" b="0" dirty="0">
                          <a:latin typeface="微軟正黑體"/>
                          <a:ea typeface="微軟正黑體"/>
                          <a:cs typeface="微軟正黑體"/>
                        </a:rPr>
                        <a:t>生產異常狀態能有警示</a:t>
                      </a:r>
                      <a:endParaRPr lang="en-US" altLang="zh-TW" sz="1600" b="0" dirty="0">
                        <a:latin typeface="微軟正黑體"/>
                        <a:ea typeface="微軟正黑體"/>
                        <a:cs typeface="微軟正黑體"/>
                      </a:endParaRP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dirty="0">
                          <a:latin typeface="Zapf Dingbats"/>
                          <a:ea typeface="Zapf Dingbats"/>
                          <a:cs typeface="Zapf Dingbats"/>
                          <a:sym typeface="Zapf Dingbats"/>
                        </a:rPr>
                        <a:t>✔</a:t>
                      </a:r>
                      <a:endParaRPr lang="zh-TW" altLang="en-US" sz="1800" b="0" dirty="0">
                        <a:latin typeface="微軟正黑體"/>
                        <a:ea typeface="微軟正黑體"/>
                        <a:cs typeface="微軟正黑體"/>
                      </a:endParaRPr>
                    </a:p>
                  </a:txBody>
                  <a:tcPr anchor="ctr"/>
                </a:tc>
                <a:extLst>
                  <a:ext uri="{0D108BD9-81ED-4DB2-BD59-A6C34878D82A}">
                    <a16:rowId xmlns:a16="http://schemas.microsoft.com/office/drawing/2014/main" val="10008"/>
                  </a:ext>
                </a:extLst>
              </a:tr>
              <a:tr h="408515">
                <a:tc>
                  <a:txBody>
                    <a:bodyPr/>
                    <a:lstStyle/>
                    <a:p>
                      <a:r>
                        <a:rPr lang="zh-TW" altLang="en-US" sz="1600" b="0" dirty="0">
                          <a:latin typeface="微軟正黑體"/>
                          <a:ea typeface="微軟正黑體"/>
                          <a:cs typeface="微軟正黑體"/>
                        </a:rPr>
                        <a:t>能與</a:t>
                      </a:r>
                      <a:r>
                        <a:rPr lang="en-US" altLang="zh-TW" sz="1600" b="0" dirty="0">
                          <a:latin typeface="微軟正黑體"/>
                          <a:ea typeface="微軟正黑體"/>
                          <a:cs typeface="微軟正黑體"/>
                        </a:rPr>
                        <a:t>ERP</a:t>
                      </a:r>
                      <a:r>
                        <a:rPr lang="zh-TW" altLang="en-US" sz="1600" b="0" dirty="0">
                          <a:latin typeface="微軟正黑體"/>
                          <a:ea typeface="微軟正黑體"/>
                          <a:cs typeface="微軟正黑體"/>
                        </a:rPr>
                        <a:t>的串接整合</a:t>
                      </a:r>
                      <a:endParaRPr lang="en-US" altLang="zh-TW" sz="1600" b="0" dirty="0">
                        <a:latin typeface="微軟正黑體"/>
                        <a:ea typeface="微軟正黑體"/>
                        <a:cs typeface="微軟正黑體"/>
                      </a:endParaRP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dirty="0">
                          <a:latin typeface="Zapf Dingbats"/>
                          <a:ea typeface="Zapf Dingbats"/>
                          <a:cs typeface="Zapf Dingbats"/>
                          <a:sym typeface="Zapf Dingbats"/>
                        </a:rPr>
                        <a:t>✔</a:t>
                      </a:r>
                      <a:endParaRPr lang="zh-TW" altLang="en-US" sz="1800" b="0" dirty="0">
                        <a:latin typeface="微軟正黑體"/>
                        <a:ea typeface="微軟正黑體"/>
                        <a:cs typeface="微軟正黑體"/>
                      </a:endParaRPr>
                    </a:p>
                  </a:txBody>
                  <a:tcPr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786907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矩形 124">
            <a:extLst>
              <a:ext uri="{FF2B5EF4-FFF2-40B4-BE49-F238E27FC236}">
                <a16:creationId xmlns:a16="http://schemas.microsoft.com/office/drawing/2014/main" id="{A0129906-04B2-9D44-804B-A6300A8DB153}"/>
              </a:ext>
            </a:extLst>
          </p:cNvPr>
          <p:cNvSpPr/>
          <p:nvPr/>
        </p:nvSpPr>
        <p:spPr>
          <a:xfrm>
            <a:off x="670162" y="1466953"/>
            <a:ext cx="7397513" cy="1128605"/>
          </a:xfrm>
          <a:prstGeom prst="rect">
            <a:avLst/>
          </a:prstGeom>
          <a:gradFill flip="none" rotWithShape="1">
            <a:gsLst>
              <a:gs pos="0">
                <a:srgbClr val="EB8C00"/>
              </a:gs>
              <a:gs pos="50000">
                <a:srgbClr val="EB8C00">
                  <a:tint val="44500"/>
                  <a:satMod val="160000"/>
                </a:srgbClr>
              </a:gs>
              <a:gs pos="100000">
                <a:srgbClr val="DD7E6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050" b="1">
                <a:solidFill>
                  <a:schemeClr val="bg1"/>
                </a:solidFill>
                <a:latin typeface="Microsoft JhengHei" panose="020B0604030504040204" pitchFamily="34" charset="-120"/>
                <a:ea typeface="Microsoft JhengHei" panose="020B0604030504040204" pitchFamily="34" charset="-120"/>
              </a:rPr>
              <a:t>View -</a:t>
            </a:r>
            <a:r>
              <a:rPr lang="zh-CN" altLang="en-US" sz="1050" b="1" dirty="0">
                <a:solidFill>
                  <a:schemeClr val="bg1"/>
                </a:solidFill>
                <a:latin typeface="Microsoft JhengHei" panose="020B0604030504040204" pitchFamily="34" charset="-120"/>
                <a:ea typeface="Microsoft JhengHei" panose="020B0604030504040204" pitchFamily="34" charset="-120"/>
              </a:rPr>
              <a:t>客製化介面</a:t>
            </a:r>
            <a:endParaRPr lang="zh-TW" altLang="en-US" sz="1050" b="1" dirty="0">
              <a:solidFill>
                <a:schemeClr val="bg1"/>
              </a:solidFill>
              <a:latin typeface="Microsoft JhengHei" panose="020B0604030504040204" pitchFamily="34" charset="-120"/>
              <a:ea typeface="Microsoft JhengHei" panose="020B0604030504040204" pitchFamily="34" charset="-120"/>
            </a:endParaRPr>
          </a:p>
        </p:txBody>
      </p:sp>
      <p:sp>
        <p:nvSpPr>
          <p:cNvPr id="109" name="矩形 108">
            <a:extLst>
              <a:ext uri="{FF2B5EF4-FFF2-40B4-BE49-F238E27FC236}">
                <a16:creationId xmlns:a16="http://schemas.microsoft.com/office/drawing/2014/main" id="{AFEC1F43-4BF1-3545-A69B-55CF959DF12A}"/>
              </a:ext>
            </a:extLst>
          </p:cNvPr>
          <p:cNvSpPr/>
          <p:nvPr/>
        </p:nvSpPr>
        <p:spPr>
          <a:xfrm>
            <a:off x="670162" y="2629302"/>
            <a:ext cx="1646643" cy="1952223"/>
          </a:xfrm>
          <a:prstGeom prst="rect">
            <a:avLst/>
          </a:prstGeom>
          <a:solidFill>
            <a:srgbClr val="DD7E6B"/>
          </a:solidFill>
          <a:ln>
            <a:noFill/>
          </a:ln>
        </p:spPr>
        <p:txBody>
          <a:bodyPr spcFirstLastPara="1" wrap="square" lIns="0" tIns="34275" rIns="0" bIns="34275" anchor="t" anchorCtr="0">
            <a:noAutofit/>
          </a:bodyPr>
          <a:lstStyle/>
          <a:p>
            <a:r>
              <a:rPr lang="zh-CN" altLang="en-US" sz="1050" b="1" dirty="0">
                <a:solidFill>
                  <a:schemeClr val="bg1"/>
                </a:solidFill>
                <a:latin typeface="Microsoft JhengHei" panose="020B0604030504040204" pitchFamily="34" charset="-120"/>
                <a:ea typeface="Microsoft JhengHei" panose="020B0604030504040204" pitchFamily="34" charset="-120"/>
              </a:rPr>
              <a:t>客製化流程</a:t>
            </a:r>
            <a:endParaRPr lang="zh-TW" altLang="en-US" sz="1050" b="1" dirty="0">
              <a:solidFill>
                <a:schemeClr val="bg1"/>
              </a:solidFill>
              <a:latin typeface="Microsoft JhengHei" panose="020B0604030504040204" pitchFamily="34" charset="-120"/>
              <a:ea typeface="Microsoft JhengHei" panose="020B0604030504040204" pitchFamily="34" charset="-120"/>
            </a:endParaRPr>
          </a:p>
        </p:txBody>
      </p:sp>
      <p:sp>
        <p:nvSpPr>
          <p:cNvPr id="106" name="矩形 105">
            <a:extLst>
              <a:ext uri="{FF2B5EF4-FFF2-40B4-BE49-F238E27FC236}">
                <a16:creationId xmlns:a16="http://schemas.microsoft.com/office/drawing/2014/main" id="{C407B535-2DDE-0A4B-9D18-82078008F4DC}"/>
              </a:ext>
            </a:extLst>
          </p:cNvPr>
          <p:cNvSpPr/>
          <p:nvPr/>
        </p:nvSpPr>
        <p:spPr>
          <a:xfrm>
            <a:off x="2368110" y="2629302"/>
            <a:ext cx="1539000" cy="1952223"/>
          </a:xfrm>
          <a:prstGeom prst="rect">
            <a:avLst/>
          </a:prstGeom>
          <a:solidFill>
            <a:srgbClr val="EB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050" b="1" dirty="0">
                <a:solidFill>
                  <a:schemeClr val="bg1"/>
                </a:solidFill>
                <a:latin typeface="Microsoft JhengHei" panose="020B0604030504040204" pitchFamily="34" charset="-120"/>
                <a:ea typeface="Microsoft JhengHei" panose="020B0604030504040204" pitchFamily="34" charset="-120"/>
              </a:rPr>
              <a:t>Controllers -</a:t>
            </a:r>
            <a:r>
              <a:rPr lang="zh-CN" altLang="en-US" sz="1050" b="1" dirty="0">
                <a:solidFill>
                  <a:schemeClr val="bg1"/>
                </a:solidFill>
                <a:latin typeface="Microsoft JhengHei" panose="020B0604030504040204" pitchFamily="34" charset="-120"/>
                <a:ea typeface="Microsoft JhengHei" panose="020B0604030504040204" pitchFamily="34" charset="-120"/>
              </a:rPr>
              <a:t>核心</a:t>
            </a:r>
            <a:endParaRPr lang="zh-TW" altLang="en-US" sz="1050" b="1" dirty="0">
              <a:solidFill>
                <a:schemeClr val="bg1"/>
              </a:solidFill>
              <a:latin typeface="Microsoft JhengHei" panose="020B0604030504040204" pitchFamily="34" charset="-120"/>
              <a:ea typeface="Microsoft JhengHei" panose="020B0604030504040204" pitchFamily="34" charset="-120"/>
            </a:endParaRPr>
          </a:p>
        </p:txBody>
      </p:sp>
      <p:sp>
        <p:nvSpPr>
          <p:cNvPr id="2" name="Title 1">
            <a:extLst>
              <a:ext uri="{FF2B5EF4-FFF2-40B4-BE49-F238E27FC236}">
                <a16:creationId xmlns:a16="http://schemas.microsoft.com/office/drawing/2014/main" id="{4227A13F-6FF0-4FB1-A4D8-3ABF633D5C98}"/>
              </a:ext>
            </a:extLst>
          </p:cNvPr>
          <p:cNvSpPr>
            <a:spLocks noGrp="1"/>
          </p:cNvSpPr>
          <p:nvPr>
            <p:ph type="title"/>
          </p:nvPr>
        </p:nvSpPr>
        <p:spPr>
          <a:xfrm>
            <a:off x="385063" y="468154"/>
            <a:ext cx="8468317" cy="358430"/>
          </a:xfrm>
        </p:spPr>
        <p:txBody>
          <a:bodyPr anchor="ctr"/>
          <a:lstStyle/>
          <a:p>
            <a:r>
              <a:rPr lang="en" altLang="zh-TW" b="1" dirty="0">
                <a:latin typeface="Microsoft JhengHei" panose="020B0604030504040204" pitchFamily="34" charset="-120"/>
                <a:ea typeface="Microsoft JhengHei" panose="020B0604030504040204" pitchFamily="34" charset="-120"/>
              </a:rPr>
              <a:t>MES </a:t>
            </a:r>
            <a:r>
              <a:rPr lang="en" altLang="zh-TW" b="1" dirty="0" err="1">
                <a:latin typeface="Microsoft JhengHei" panose="020B0604030504040204" pitchFamily="34" charset="-120"/>
                <a:ea typeface="Microsoft JhengHei" panose="020B0604030504040204" pitchFamily="34" charset="-120"/>
              </a:rPr>
              <a:t>OneSuite</a:t>
            </a:r>
            <a:r>
              <a:rPr lang="zh-CN" altLang="en-US" b="1" dirty="0">
                <a:latin typeface="Microsoft JhengHei" panose="020B0604030504040204" pitchFamily="34" charset="-120"/>
                <a:ea typeface="Microsoft JhengHei" panose="020B0604030504040204" pitchFamily="34" charset="-120"/>
              </a:rPr>
              <a:t>系統</a:t>
            </a:r>
            <a:r>
              <a:rPr lang="en-US" altLang="zh-CN" b="1" dirty="0">
                <a:latin typeface="Microsoft JhengHei" panose="020B0604030504040204" pitchFamily="34" charset="-120"/>
                <a:ea typeface="Microsoft JhengHei" panose="020B0604030504040204" pitchFamily="34" charset="-120"/>
              </a:rPr>
              <a:t>MVC</a:t>
            </a:r>
            <a:r>
              <a:rPr lang="zh-CN" altLang="en-US" b="1" dirty="0">
                <a:latin typeface="Microsoft JhengHei" panose="020B0604030504040204" pitchFamily="34" charset="-120"/>
                <a:ea typeface="Microsoft JhengHei" panose="020B0604030504040204" pitchFamily="34" charset="-120"/>
              </a:rPr>
              <a:t>模型</a:t>
            </a:r>
            <a:br>
              <a:rPr lang="zh-TW" altLang="en-US" b="1" dirty="0">
                <a:latin typeface="Microsoft JhengHei" panose="020B0604030504040204" pitchFamily="34" charset="-120"/>
                <a:ea typeface="Microsoft JhengHei" panose="020B0604030504040204" pitchFamily="34" charset="-120"/>
              </a:rPr>
            </a:br>
            <a:endParaRPr lang="zh-TW" altLang="en-US" b="1" dirty="0">
              <a:solidFill>
                <a:srgbClr val="C00000"/>
              </a:solidFill>
              <a:latin typeface="Microsoft JhengHei" panose="020B0604030504040204" pitchFamily="34" charset="-120"/>
              <a:ea typeface="Microsoft JhengHei" panose="020B0604030504040204" pitchFamily="34" charset="-120"/>
            </a:endParaRPr>
          </a:p>
        </p:txBody>
      </p:sp>
      <p:pic>
        <p:nvPicPr>
          <p:cNvPr id="96" name="Google Shape;445;p24">
            <a:extLst>
              <a:ext uri="{FF2B5EF4-FFF2-40B4-BE49-F238E27FC236}">
                <a16:creationId xmlns:a16="http://schemas.microsoft.com/office/drawing/2014/main" id="{1B1E7227-B944-4110-B12B-1021C34EBD58}"/>
              </a:ext>
            </a:extLst>
          </p:cNvPr>
          <p:cNvPicPr preferRelativeResize="0"/>
          <p:nvPr/>
        </p:nvPicPr>
        <p:blipFill rotWithShape="1">
          <a:blip r:embed="rId3">
            <a:alphaModFix/>
          </a:blip>
          <a:srcRect t="85388" b="-1"/>
          <a:stretch/>
        </p:blipFill>
        <p:spPr>
          <a:xfrm>
            <a:off x="0" y="0"/>
            <a:ext cx="2344469" cy="192663"/>
          </a:xfrm>
          <a:prstGeom prst="rect">
            <a:avLst/>
          </a:prstGeom>
          <a:noFill/>
          <a:ln>
            <a:noFill/>
          </a:ln>
        </p:spPr>
      </p:pic>
      <p:grpSp>
        <p:nvGrpSpPr>
          <p:cNvPr id="67" name="群組 66">
            <a:extLst>
              <a:ext uri="{FF2B5EF4-FFF2-40B4-BE49-F238E27FC236}">
                <a16:creationId xmlns:a16="http://schemas.microsoft.com/office/drawing/2014/main" id="{B0BA7033-1A3C-314D-BEBB-F12C1789C2DA}"/>
              </a:ext>
            </a:extLst>
          </p:cNvPr>
          <p:cNvGrpSpPr/>
          <p:nvPr/>
        </p:nvGrpSpPr>
        <p:grpSpPr>
          <a:xfrm>
            <a:off x="926408" y="3047071"/>
            <a:ext cx="2829308" cy="1382054"/>
            <a:chOff x="1853896" y="3910361"/>
            <a:chExt cx="3268025" cy="1492964"/>
          </a:xfrm>
        </p:grpSpPr>
        <p:sp>
          <p:nvSpPr>
            <p:cNvPr id="99" name="Google Shape;1477;p173">
              <a:extLst>
                <a:ext uri="{FF2B5EF4-FFF2-40B4-BE49-F238E27FC236}">
                  <a16:creationId xmlns:a16="http://schemas.microsoft.com/office/drawing/2014/main" id="{841A9A19-ECCA-734C-B122-2D3E6D43C67B}"/>
                </a:ext>
              </a:extLst>
            </p:cNvPr>
            <p:cNvSpPr/>
            <p:nvPr/>
          </p:nvSpPr>
          <p:spPr>
            <a:xfrm>
              <a:off x="1853897" y="4443401"/>
              <a:ext cx="3268023" cy="401282"/>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zh-CN" altLang="en-US" sz="1050" b="1">
                  <a:solidFill>
                    <a:srgbClr val="44546A"/>
                  </a:solidFill>
                  <a:latin typeface="Microsoft JhengHei" panose="020B0604030504040204" pitchFamily="34" charset="-120"/>
                  <a:ea typeface="Microsoft JhengHei" panose="020B0604030504040204" pitchFamily="34" charset="-120"/>
                </a:rPr>
                <a:t>數位化排程</a:t>
              </a:r>
              <a:r>
                <a:rPr lang="en-US" altLang="zh-TW" sz="1050" b="1" dirty="0">
                  <a:solidFill>
                    <a:srgbClr val="44546A"/>
                  </a:solidFill>
                  <a:latin typeface="Microsoft JhengHei" panose="020B0604030504040204" pitchFamily="34" charset="-120"/>
                  <a:ea typeface="Microsoft JhengHei" panose="020B0604030504040204" pitchFamily="34" charset="-120"/>
                </a:rPr>
                <a:t>Controllers</a:t>
              </a:r>
              <a:endParaRPr sz="1050" b="1" dirty="0">
                <a:solidFill>
                  <a:srgbClr val="44546A"/>
                </a:solidFill>
                <a:latin typeface="Microsoft JhengHei" panose="020B0604030504040204" pitchFamily="34" charset="-120"/>
                <a:ea typeface="Microsoft JhengHei" panose="020B0604030504040204" pitchFamily="34" charset="-120"/>
              </a:endParaRPr>
            </a:p>
          </p:txBody>
        </p:sp>
        <p:sp>
          <p:nvSpPr>
            <p:cNvPr id="100" name="Google Shape;1478;p173">
              <a:extLst>
                <a:ext uri="{FF2B5EF4-FFF2-40B4-BE49-F238E27FC236}">
                  <a16:creationId xmlns:a16="http://schemas.microsoft.com/office/drawing/2014/main" id="{D3D5255C-8F81-3C41-A484-C5E5DF26B6A3}"/>
                </a:ext>
              </a:extLst>
            </p:cNvPr>
            <p:cNvSpPr/>
            <p:nvPr/>
          </p:nvSpPr>
          <p:spPr>
            <a:xfrm>
              <a:off x="1853896" y="5001221"/>
              <a:ext cx="3268023" cy="402104"/>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zh-CN" altLang="en-US" sz="1050" b="1">
                  <a:solidFill>
                    <a:srgbClr val="44546A"/>
                  </a:solidFill>
                  <a:latin typeface="Microsoft JhengHei" panose="020B0604030504040204" pitchFamily="34" charset="-120"/>
                  <a:ea typeface="Microsoft JhengHei" panose="020B0604030504040204" pitchFamily="34" charset="-120"/>
                </a:rPr>
                <a:t>倉儲管理</a:t>
              </a:r>
              <a:r>
                <a:rPr lang="en-US" altLang="zh-TW" sz="1050" b="1">
                  <a:solidFill>
                    <a:srgbClr val="44546A"/>
                  </a:solidFill>
                  <a:latin typeface="Microsoft JhengHei" panose="020B0604030504040204" pitchFamily="34" charset="-120"/>
                  <a:ea typeface="Microsoft JhengHei" panose="020B0604030504040204" pitchFamily="34" charset="-120"/>
                </a:rPr>
                <a:t>Controllers</a:t>
              </a:r>
              <a:endParaRPr lang="en-US" altLang="zh-CN" sz="1050" b="1" dirty="0">
                <a:solidFill>
                  <a:srgbClr val="44546A"/>
                </a:solidFill>
                <a:latin typeface="Microsoft JhengHei" panose="020B0604030504040204" pitchFamily="34" charset="-120"/>
                <a:ea typeface="Microsoft JhengHei" panose="020B0604030504040204" pitchFamily="34" charset="-120"/>
              </a:endParaRPr>
            </a:p>
          </p:txBody>
        </p:sp>
        <p:sp>
          <p:nvSpPr>
            <p:cNvPr id="101" name="Google Shape;1477;p173">
              <a:extLst>
                <a:ext uri="{FF2B5EF4-FFF2-40B4-BE49-F238E27FC236}">
                  <a16:creationId xmlns:a16="http://schemas.microsoft.com/office/drawing/2014/main" id="{F12BA0E3-B6AC-A446-A948-3E57AFEDA7AE}"/>
                </a:ext>
              </a:extLst>
            </p:cNvPr>
            <p:cNvSpPr/>
            <p:nvPr/>
          </p:nvSpPr>
          <p:spPr>
            <a:xfrm>
              <a:off x="1853898" y="3910361"/>
              <a:ext cx="3268023" cy="405798"/>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en-US" altLang="zh-TW" sz="1050" b="1">
                  <a:solidFill>
                    <a:srgbClr val="44546A"/>
                  </a:solidFill>
                  <a:latin typeface="Microsoft JhengHei" panose="020B0604030504040204" pitchFamily="34" charset="-120"/>
                  <a:ea typeface="Microsoft JhengHei" panose="020B0604030504040204" pitchFamily="34" charset="-120"/>
                </a:rPr>
                <a:t>MES</a:t>
              </a:r>
              <a:r>
                <a:rPr lang="en-US" altLang="zh-CN" sz="1050" b="1">
                  <a:solidFill>
                    <a:srgbClr val="44546A"/>
                  </a:solidFill>
                  <a:latin typeface="Microsoft JhengHei" panose="020B0604030504040204" pitchFamily="34" charset="-120"/>
                  <a:ea typeface="Microsoft JhengHei" panose="020B0604030504040204" pitchFamily="34" charset="-120"/>
                </a:rPr>
                <a:t> </a:t>
              </a:r>
              <a:r>
                <a:rPr lang="en-US" altLang="zh-TW" sz="1050" b="1">
                  <a:solidFill>
                    <a:srgbClr val="44546A"/>
                  </a:solidFill>
                  <a:latin typeface="Microsoft JhengHei" panose="020B0604030504040204" pitchFamily="34" charset="-120"/>
                  <a:ea typeface="Microsoft JhengHei" panose="020B0604030504040204" pitchFamily="34" charset="-120"/>
                </a:rPr>
                <a:t>Controllers</a:t>
              </a:r>
              <a:endParaRPr lang="en-US" altLang="zh-TW" sz="1050" b="1" dirty="0">
                <a:solidFill>
                  <a:srgbClr val="44546A"/>
                </a:solidFill>
                <a:latin typeface="Microsoft JhengHei" panose="020B0604030504040204" pitchFamily="34" charset="-120"/>
                <a:ea typeface="Microsoft JhengHei" panose="020B0604030504040204" pitchFamily="34" charset="-120"/>
              </a:endParaRPr>
            </a:p>
          </p:txBody>
        </p:sp>
      </p:grpSp>
      <p:sp>
        <p:nvSpPr>
          <p:cNvPr id="102" name="Google Shape;1495;p173">
            <a:extLst>
              <a:ext uri="{FF2B5EF4-FFF2-40B4-BE49-F238E27FC236}">
                <a16:creationId xmlns:a16="http://schemas.microsoft.com/office/drawing/2014/main" id="{6111D3A8-09C1-6545-9038-CD2143547FE5}"/>
              </a:ext>
            </a:extLst>
          </p:cNvPr>
          <p:cNvSpPr/>
          <p:nvPr/>
        </p:nvSpPr>
        <p:spPr>
          <a:xfrm>
            <a:off x="7603446" y="3665200"/>
            <a:ext cx="1129126" cy="742436"/>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en-US" altLang="zh-CN" sz="1050" b="1" dirty="0">
                <a:solidFill>
                  <a:srgbClr val="44546A"/>
                </a:solidFill>
                <a:latin typeface="Microsoft JhengHei" panose="020B0604030504040204" pitchFamily="34" charset="-120"/>
                <a:ea typeface="Microsoft JhengHei" panose="020B0604030504040204" pitchFamily="34" charset="-120"/>
              </a:rPr>
              <a:t>Restful API/ ERP </a:t>
            </a:r>
            <a:r>
              <a:rPr lang="zh-TW" altLang="en-US" sz="1050" b="1" dirty="0">
                <a:solidFill>
                  <a:srgbClr val="44546A"/>
                </a:solidFill>
                <a:latin typeface="Microsoft JhengHei" panose="020B0604030504040204" pitchFamily="34" charset="-120"/>
                <a:ea typeface="Microsoft JhengHei" panose="020B0604030504040204" pitchFamily="34" charset="-120"/>
              </a:rPr>
              <a:t>資料交換程序</a:t>
            </a:r>
          </a:p>
        </p:txBody>
      </p:sp>
      <p:sp>
        <p:nvSpPr>
          <p:cNvPr id="103" name="矩形 102">
            <a:extLst>
              <a:ext uri="{FF2B5EF4-FFF2-40B4-BE49-F238E27FC236}">
                <a16:creationId xmlns:a16="http://schemas.microsoft.com/office/drawing/2014/main" id="{A0BC1BE3-752A-2144-8DBB-0BB1A3A249C3}"/>
              </a:ext>
            </a:extLst>
          </p:cNvPr>
          <p:cNvSpPr/>
          <p:nvPr/>
        </p:nvSpPr>
        <p:spPr>
          <a:xfrm>
            <a:off x="3953246" y="2629302"/>
            <a:ext cx="2406536" cy="1952223"/>
          </a:xfrm>
          <a:prstGeom prst="rect">
            <a:avLst/>
          </a:prstGeom>
          <a:gradFill flip="none" rotWithShape="1">
            <a:gsLst>
              <a:gs pos="0">
                <a:srgbClr val="EB8C00"/>
              </a:gs>
              <a:gs pos="50000">
                <a:srgbClr val="EB8C00">
                  <a:tint val="44500"/>
                  <a:satMod val="160000"/>
                </a:srgbClr>
              </a:gs>
              <a:gs pos="100000">
                <a:srgbClr val="DD7E6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sz="1050" b="1" dirty="0">
                <a:solidFill>
                  <a:schemeClr val="bg1"/>
                </a:solidFill>
                <a:latin typeface="Microsoft JhengHei" panose="020B0604030504040204" pitchFamily="34" charset="-120"/>
                <a:ea typeface="Microsoft JhengHei" panose="020B0604030504040204" pitchFamily="34" charset="-120"/>
              </a:rPr>
              <a:t>Model - </a:t>
            </a:r>
            <a:r>
              <a:rPr lang="zh-CN" altLang="en-US" sz="1050" b="1" dirty="0">
                <a:solidFill>
                  <a:schemeClr val="bg1"/>
                </a:solidFill>
                <a:latin typeface="Microsoft JhengHei" panose="020B0604030504040204" pitchFamily="34" charset="-120"/>
                <a:ea typeface="Microsoft JhengHei" panose="020B0604030504040204" pitchFamily="34" charset="-120"/>
              </a:rPr>
              <a:t>核心</a:t>
            </a:r>
            <a:endParaRPr lang="zh-TW" altLang="en-US" sz="1050" b="1" dirty="0">
              <a:solidFill>
                <a:schemeClr val="bg1"/>
              </a:solidFill>
              <a:latin typeface="Microsoft JhengHei" panose="020B0604030504040204" pitchFamily="34" charset="-120"/>
              <a:ea typeface="Microsoft JhengHei" panose="020B0604030504040204" pitchFamily="34" charset="-120"/>
            </a:endParaRPr>
          </a:p>
        </p:txBody>
      </p:sp>
      <p:sp>
        <p:nvSpPr>
          <p:cNvPr id="104" name="矩形 103">
            <a:extLst>
              <a:ext uri="{FF2B5EF4-FFF2-40B4-BE49-F238E27FC236}">
                <a16:creationId xmlns:a16="http://schemas.microsoft.com/office/drawing/2014/main" id="{E0CB5610-0D61-4E45-8C98-2EE0F1B99628}"/>
              </a:ext>
            </a:extLst>
          </p:cNvPr>
          <p:cNvSpPr/>
          <p:nvPr/>
        </p:nvSpPr>
        <p:spPr>
          <a:xfrm>
            <a:off x="4045094" y="3046040"/>
            <a:ext cx="947947" cy="370233"/>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en-US" altLang="zh-TW" sz="1050" b="1" dirty="0">
                <a:solidFill>
                  <a:srgbClr val="44546A"/>
                </a:solidFill>
                <a:latin typeface="Microsoft JhengHei" panose="020B0604030504040204" pitchFamily="34" charset="-120"/>
                <a:ea typeface="Microsoft JhengHei" panose="020B0604030504040204" pitchFamily="34" charset="-120"/>
              </a:rPr>
              <a:t>Service</a:t>
            </a:r>
            <a:endParaRPr lang="zh-TW" altLang="en-US" sz="1050" b="1" dirty="0">
              <a:solidFill>
                <a:srgbClr val="44546A"/>
              </a:solidFill>
              <a:latin typeface="Microsoft JhengHei" panose="020B0604030504040204" pitchFamily="34" charset="-120"/>
              <a:ea typeface="Microsoft JhengHei" panose="020B0604030504040204" pitchFamily="34" charset="-120"/>
            </a:endParaRPr>
          </a:p>
        </p:txBody>
      </p:sp>
      <p:sp>
        <p:nvSpPr>
          <p:cNvPr id="105" name="矩形 104">
            <a:extLst>
              <a:ext uri="{FF2B5EF4-FFF2-40B4-BE49-F238E27FC236}">
                <a16:creationId xmlns:a16="http://schemas.microsoft.com/office/drawing/2014/main" id="{6C5AB1BC-1549-204C-B09E-92E95F54ADC6}"/>
              </a:ext>
            </a:extLst>
          </p:cNvPr>
          <p:cNvSpPr/>
          <p:nvPr/>
        </p:nvSpPr>
        <p:spPr>
          <a:xfrm>
            <a:off x="5144826" y="3052490"/>
            <a:ext cx="947947" cy="370233"/>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en-US" altLang="zh-TW" sz="1050" b="1" dirty="0">
                <a:solidFill>
                  <a:srgbClr val="44546A"/>
                </a:solidFill>
                <a:latin typeface="Microsoft JhengHei" panose="020B0604030504040204" pitchFamily="34" charset="-120"/>
                <a:ea typeface="Microsoft JhengHei" panose="020B0604030504040204" pitchFamily="34" charset="-120"/>
              </a:rPr>
              <a:t>Repository</a:t>
            </a:r>
            <a:endParaRPr lang="zh-TW" altLang="en-US" sz="1050" b="1" dirty="0">
              <a:solidFill>
                <a:srgbClr val="44546A"/>
              </a:solidFill>
              <a:latin typeface="Microsoft JhengHei" panose="020B0604030504040204" pitchFamily="34" charset="-120"/>
              <a:ea typeface="Microsoft JhengHei" panose="020B0604030504040204" pitchFamily="34" charset="-120"/>
            </a:endParaRPr>
          </a:p>
        </p:txBody>
      </p:sp>
      <p:sp>
        <p:nvSpPr>
          <p:cNvPr id="108" name="圓柱 107">
            <a:extLst>
              <a:ext uri="{FF2B5EF4-FFF2-40B4-BE49-F238E27FC236}">
                <a16:creationId xmlns:a16="http://schemas.microsoft.com/office/drawing/2014/main" id="{9CDA38C0-8D2A-854B-AD9A-93384171B689}"/>
              </a:ext>
            </a:extLst>
          </p:cNvPr>
          <p:cNvSpPr/>
          <p:nvPr/>
        </p:nvSpPr>
        <p:spPr>
          <a:xfrm>
            <a:off x="6511372" y="3335622"/>
            <a:ext cx="624052" cy="615402"/>
          </a:xfrm>
          <a:prstGeom prst="can">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050" dirty="0">
                <a:latin typeface="Microsoft JhengHei" panose="020B0604030504040204" pitchFamily="34" charset="-120"/>
                <a:ea typeface="Microsoft JhengHei" panose="020B0604030504040204" pitchFamily="34" charset="-120"/>
              </a:rPr>
              <a:t>數據庫</a:t>
            </a:r>
          </a:p>
        </p:txBody>
      </p:sp>
      <p:sp>
        <p:nvSpPr>
          <p:cNvPr id="124" name="Google Shape;1495;p173">
            <a:extLst>
              <a:ext uri="{FF2B5EF4-FFF2-40B4-BE49-F238E27FC236}">
                <a16:creationId xmlns:a16="http://schemas.microsoft.com/office/drawing/2014/main" id="{E00EB6CD-19A0-824D-B257-E7BACC549436}"/>
              </a:ext>
            </a:extLst>
          </p:cNvPr>
          <p:cNvSpPr/>
          <p:nvPr/>
        </p:nvSpPr>
        <p:spPr>
          <a:xfrm>
            <a:off x="7603446" y="2787048"/>
            <a:ext cx="1129126" cy="742436"/>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en-US" altLang="zh-TW" sz="1050" b="1" dirty="0">
                <a:solidFill>
                  <a:srgbClr val="44546A"/>
                </a:solidFill>
                <a:latin typeface="Microsoft JhengHei" panose="020B0604030504040204" pitchFamily="34" charset="-120"/>
                <a:ea typeface="Microsoft JhengHei" panose="020B0604030504040204" pitchFamily="34" charset="-120"/>
              </a:rPr>
              <a:t>IoT Hub</a:t>
            </a:r>
            <a:r>
              <a:rPr lang="zh-CN" altLang="en-US" sz="1050" b="1" dirty="0">
                <a:solidFill>
                  <a:srgbClr val="44546A"/>
                </a:solidFill>
                <a:latin typeface="Microsoft JhengHei" panose="020B0604030504040204" pitchFamily="34" charset="-120"/>
                <a:ea typeface="Microsoft JhengHei" panose="020B0604030504040204" pitchFamily="34" charset="-120"/>
              </a:rPr>
              <a:t>整合</a:t>
            </a:r>
            <a:endParaRPr lang="zh-TW" altLang="en-US" sz="1050" b="1" dirty="0">
              <a:solidFill>
                <a:srgbClr val="44546A"/>
              </a:solidFill>
              <a:latin typeface="Microsoft JhengHei" panose="020B0604030504040204" pitchFamily="34" charset="-120"/>
              <a:ea typeface="Microsoft JhengHei" panose="020B0604030504040204" pitchFamily="34" charset="-120"/>
            </a:endParaRPr>
          </a:p>
        </p:txBody>
      </p:sp>
      <p:sp>
        <p:nvSpPr>
          <p:cNvPr id="28" name="向下箭號 27">
            <a:extLst>
              <a:ext uri="{FF2B5EF4-FFF2-40B4-BE49-F238E27FC236}">
                <a16:creationId xmlns:a16="http://schemas.microsoft.com/office/drawing/2014/main" id="{6C736C3A-5058-9847-8B62-96564EDD9197}"/>
              </a:ext>
            </a:extLst>
          </p:cNvPr>
          <p:cNvSpPr/>
          <p:nvPr/>
        </p:nvSpPr>
        <p:spPr>
          <a:xfrm rot="2891180">
            <a:off x="7200162" y="3061308"/>
            <a:ext cx="267479" cy="347174"/>
          </a:xfrm>
          <a:prstGeom prst="downArrow">
            <a:avLst/>
          </a:prstGeom>
          <a:solidFill>
            <a:schemeClr val="bg1">
              <a:lumMod val="75000"/>
            </a:schemeClr>
          </a:solidFill>
          <a:ln>
            <a:noFill/>
          </a:ln>
        </p:spPr>
        <p:txBody>
          <a:bodyPr spcFirstLastPara="1" wrap="square" lIns="0" tIns="34275" rIns="0" bIns="34275" anchor="ctr" anchorCtr="0">
            <a:noAutofit/>
          </a:bodyPr>
          <a:lstStyle/>
          <a:p>
            <a:pPr algn="ctr"/>
            <a:endParaRPr lang="zh-TW" altLang="en-US" sz="1050" b="1">
              <a:solidFill>
                <a:srgbClr val="FFFFFF"/>
              </a:solidFill>
              <a:latin typeface="Microsoft JhengHei" panose="020B0604030504040204" pitchFamily="34" charset="-120"/>
              <a:ea typeface="Microsoft JhengHei" panose="020B0604030504040204" pitchFamily="34" charset="-120"/>
            </a:endParaRPr>
          </a:p>
        </p:txBody>
      </p:sp>
      <p:sp>
        <p:nvSpPr>
          <p:cNvPr id="40" name="左-右雙向箭號 39">
            <a:extLst>
              <a:ext uri="{FF2B5EF4-FFF2-40B4-BE49-F238E27FC236}">
                <a16:creationId xmlns:a16="http://schemas.microsoft.com/office/drawing/2014/main" id="{50777B00-F021-A640-8949-C923FF8E9AE9}"/>
              </a:ext>
            </a:extLst>
          </p:cNvPr>
          <p:cNvSpPr/>
          <p:nvPr/>
        </p:nvSpPr>
        <p:spPr>
          <a:xfrm rot="2092453">
            <a:off x="7141133" y="3775765"/>
            <a:ext cx="460484" cy="234786"/>
          </a:xfrm>
          <a:prstGeom prst="leftRightArrow">
            <a:avLst/>
          </a:prstGeom>
          <a:solidFill>
            <a:schemeClr val="bg1">
              <a:lumMod val="75000"/>
            </a:schemeClr>
          </a:solidFill>
          <a:ln>
            <a:noFill/>
          </a:ln>
        </p:spPr>
        <p:txBody>
          <a:bodyPr rot="0" spcFirstLastPara="1" vertOverflow="overflow" horzOverflow="overflow" vert="horz" wrap="square" lIns="0" tIns="34275" rIns="0" bIns="34275" numCol="1" spcCol="0" rtlCol="0" fromWordArt="0" anchor="ctr" anchorCtr="0" forceAA="0" compatLnSpc="1">
            <a:prstTxWarp prst="textNoShape">
              <a:avLst/>
            </a:prstTxWarp>
            <a:noAutofit/>
          </a:bodyPr>
          <a:lstStyle/>
          <a:p>
            <a:pPr algn="ctr"/>
            <a:endParaRPr lang="zh-TW" altLang="en-US" sz="1050" b="1">
              <a:solidFill>
                <a:srgbClr val="FFFFFF"/>
              </a:solidFill>
              <a:latin typeface="Microsoft JhengHei" panose="020B0604030504040204" pitchFamily="34" charset="-120"/>
              <a:ea typeface="Microsoft JhengHei" panose="020B0604030504040204" pitchFamily="34" charset="-120"/>
            </a:endParaRPr>
          </a:p>
        </p:txBody>
      </p:sp>
      <p:sp>
        <p:nvSpPr>
          <p:cNvPr id="126" name="左-右雙向箭號 125">
            <a:extLst>
              <a:ext uri="{FF2B5EF4-FFF2-40B4-BE49-F238E27FC236}">
                <a16:creationId xmlns:a16="http://schemas.microsoft.com/office/drawing/2014/main" id="{1D27B299-9B0F-6241-8E99-976FAAB3ED95}"/>
              </a:ext>
            </a:extLst>
          </p:cNvPr>
          <p:cNvSpPr/>
          <p:nvPr/>
        </p:nvSpPr>
        <p:spPr>
          <a:xfrm>
            <a:off x="6103537" y="3547807"/>
            <a:ext cx="460484" cy="234786"/>
          </a:xfrm>
          <a:prstGeom prst="leftRightArrow">
            <a:avLst/>
          </a:prstGeom>
          <a:solidFill>
            <a:schemeClr val="bg1">
              <a:lumMod val="75000"/>
            </a:schemeClr>
          </a:solidFill>
          <a:ln>
            <a:noFill/>
          </a:ln>
        </p:spPr>
        <p:txBody>
          <a:bodyPr rot="0" spcFirstLastPara="1" vertOverflow="overflow" horzOverflow="overflow" vert="horz" wrap="square" lIns="0" tIns="34275" rIns="0" bIns="34275" numCol="1" spcCol="0" rtlCol="0" fromWordArt="0" anchor="ctr" anchorCtr="0" forceAA="0" compatLnSpc="1">
            <a:prstTxWarp prst="textNoShape">
              <a:avLst/>
            </a:prstTxWarp>
            <a:noAutofit/>
          </a:bodyPr>
          <a:lstStyle/>
          <a:p>
            <a:pPr algn="ctr"/>
            <a:endParaRPr lang="zh-TW" altLang="en-US" sz="1050" b="1">
              <a:solidFill>
                <a:srgbClr val="FFFFFF"/>
              </a:solidFill>
              <a:latin typeface="Microsoft JhengHei" panose="020B0604030504040204" pitchFamily="34" charset="-120"/>
              <a:ea typeface="Microsoft JhengHei" panose="020B0604030504040204" pitchFamily="34" charset="-120"/>
            </a:endParaRPr>
          </a:p>
        </p:txBody>
      </p:sp>
      <p:grpSp>
        <p:nvGrpSpPr>
          <p:cNvPr id="134" name="群組 133">
            <a:extLst>
              <a:ext uri="{FF2B5EF4-FFF2-40B4-BE49-F238E27FC236}">
                <a16:creationId xmlns:a16="http://schemas.microsoft.com/office/drawing/2014/main" id="{86221A4E-B973-9944-841F-148A4ABBC1A1}"/>
              </a:ext>
            </a:extLst>
          </p:cNvPr>
          <p:cNvGrpSpPr/>
          <p:nvPr/>
        </p:nvGrpSpPr>
        <p:grpSpPr>
          <a:xfrm>
            <a:off x="850391" y="1920078"/>
            <a:ext cx="7072175" cy="487676"/>
            <a:chOff x="968755" y="2522003"/>
            <a:chExt cx="9429566" cy="650235"/>
          </a:xfrm>
        </p:grpSpPr>
        <p:sp>
          <p:nvSpPr>
            <p:cNvPr id="110" name="Google Shape;1498;p173">
              <a:extLst>
                <a:ext uri="{FF2B5EF4-FFF2-40B4-BE49-F238E27FC236}">
                  <a16:creationId xmlns:a16="http://schemas.microsoft.com/office/drawing/2014/main" id="{39EEC46E-D0B8-384C-B3CF-E6FD95611C21}"/>
                </a:ext>
              </a:extLst>
            </p:cNvPr>
            <p:cNvSpPr/>
            <p:nvPr/>
          </p:nvSpPr>
          <p:spPr>
            <a:xfrm>
              <a:off x="968755" y="2534329"/>
              <a:ext cx="1776740" cy="637909"/>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zh-CN" altLang="en-US" sz="1050" b="1" dirty="0">
                  <a:solidFill>
                    <a:srgbClr val="44546A"/>
                  </a:solidFill>
                  <a:latin typeface="Microsoft JhengHei" panose="020B0604030504040204" pitchFamily="34" charset="-120"/>
                  <a:ea typeface="Microsoft JhengHei" panose="020B0604030504040204" pitchFamily="34" charset="-120"/>
                </a:rPr>
                <a:t>掃碼槍</a:t>
              </a:r>
              <a:r>
                <a:rPr lang="en-US" altLang="zh-CN" sz="1050" b="1" dirty="0">
                  <a:solidFill>
                    <a:srgbClr val="44546A"/>
                  </a:solidFill>
                  <a:latin typeface="Microsoft JhengHei" panose="020B0604030504040204" pitchFamily="34" charset="-120"/>
                  <a:ea typeface="Microsoft JhengHei" panose="020B0604030504040204" pitchFamily="34" charset="-120"/>
                </a:rPr>
                <a:t>/ PDA</a:t>
              </a:r>
              <a:endParaRPr sz="1050" b="1" dirty="0">
                <a:solidFill>
                  <a:srgbClr val="44546A"/>
                </a:solidFill>
                <a:latin typeface="Microsoft JhengHei" panose="020B0604030504040204" pitchFamily="34" charset="-120"/>
                <a:ea typeface="Microsoft JhengHei" panose="020B0604030504040204" pitchFamily="34" charset="-120"/>
              </a:endParaRPr>
            </a:p>
          </p:txBody>
        </p:sp>
        <p:sp>
          <p:nvSpPr>
            <p:cNvPr id="112" name="Google Shape;1504;p173">
              <a:extLst>
                <a:ext uri="{FF2B5EF4-FFF2-40B4-BE49-F238E27FC236}">
                  <a16:creationId xmlns:a16="http://schemas.microsoft.com/office/drawing/2014/main" id="{2F6B8533-64F5-7C4A-BB23-600D0EF63C9B}"/>
                </a:ext>
              </a:extLst>
            </p:cNvPr>
            <p:cNvSpPr/>
            <p:nvPr/>
          </p:nvSpPr>
          <p:spPr>
            <a:xfrm>
              <a:off x="4845802" y="2522003"/>
              <a:ext cx="1586269" cy="650235"/>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zh-CN" altLang="en-US" sz="1050" b="1">
                  <a:solidFill>
                    <a:srgbClr val="44546A"/>
                  </a:solidFill>
                  <a:latin typeface="Microsoft JhengHei" panose="020B0604030504040204" pitchFamily="34" charset="-120"/>
                  <a:ea typeface="Microsoft JhengHei" panose="020B0604030504040204" pitchFamily="34" charset="-120"/>
                </a:rPr>
                <a:t>電腦操作</a:t>
              </a:r>
              <a:r>
                <a:rPr lang="zh-CN" altLang="en-US" sz="1050" b="1" dirty="0">
                  <a:solidFill>
                    <a:srgbClr val="44546A"/>
                  </a:solidFill>
                  <a:latin typeface="Microsoft JhengHei" panose="020B0604030504040204" pitchFamily="34" charset="-120"/>
                  <a:ea typeface="Microsoft JhengHei" panose="020B0604030504040204" pitchFamily="34" charset="-120"/>
                </a:rPr>
                <a:t>介面</a:t>
              </a:r>
              <a:endParaRPr sz="1050" b="1" dirty="0">
                <a:solidFill>
                  <a:srgbClr val="44546A"/>
                </a:solidFill>
                <a:latin typeface="Microsoft JhengHei" panose="020B0604030504040204" pitchFamily="34" charset="-120"/>
                <a:ea typeface="Microsoft JhengHei" panose="020B0604030504040204" pitchFamily="34" charset="-120"/>
              </a:endParaRPr>
            </a:p>
          </p:txBody>
        </p:sp>
        <p:sp>
          <p:nvSpPr>
            <p:cNvPr id="115" name="Google Shape;1498;p173">
              <a:extLst>
                <a:ext uri="{FF2B5EF4-FFF2-40B4-BE49-F238E27FC236}">
                  <a16:creationId xmlns:a16="http://schemas.microsoft.com/office/drawing/2014/main" id="{CD3D3A56-95B5-C945-9C78-A5893F18AE2B}"/>
                </a:ext>
              </a:extLst>
            </p:cNvPr>
            <p:cNvSpPr/>
            <p:nvPr/>
          </p:nvSpPr>
          <p:spPr>
            <a:xfrm>
              <a:off x="2907279" y="2534329"/>
              <a:ext cx="1776740" cy="637909"/>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zh-CN" altLang="en-US" sz="1050" b="1" dirty="0">
                  <a:solidFill>
                    <a:srgbClr val="44546A"/>
                  </a:solidFill>
                  <a:latin typeface="Microsoft JhengHei" panose="020B0604030504040204" pitchFamily="34" charset="-120"/>
                  <a:ea typeface="Microsoft JhengHei" panose="020B0604030504040204" pitchFamily="34" charset="-120"/>
                </a:rPr>
                <a:t>工業平板</a:t>
              </a:r>
              <a:endParaRPr sz="1050" b="1" dirty="0">
                <a:solidFill>
                  <a:srgbClr val="44546A"/>
                </a:solidFill>
                <a:latin typeface="Microsoft JhengHei" panose="020B0604030504040204" pitchFamily="34" charset="-120"/>
                <a:ea typeface="Microsoft JhengHei" panose="020B0604030504040204" pitchFamily="34" charset="-120"/>
              </a:endParaRPr>
            </a:p>
          </p:txBody>
        </p:sp>
        <p:sp>
          <p:nvSpPr>
            <p:cNvPr id="116" name="Google Shape;1504;p173">
              <a:extLst>
                <a:ext uri="{FF2B5EF4-FFF2-40B4-BE49-F238E27FC236}">
                  <a16:creationId xmlns:a16="http://schemas.microsoft.com/office/drawing/2014/main" id="{9971DBB9-5132-4546-8808-001126A8B1BE}"/>
                </a:ext>
              </a:extLst>
            </p:cNvPr>
            <p:cNvSpPr/>
            <p:nvPr/>
          </p:nvSpPr>
          <p:spPr>
            <a:xfrm>
              <a:off x="6593854" y="2534329"/>
              <a:ext cx="1822355" cy="637909"/>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zh-CN" altLang="en-US" sz="1050" b="1" dirty="0">
                  <a:solidFill>
                    <a:srgbClr val="44546A"/>
                  </a:solidFill>
                  <a:latin typeface="Microsoft JhengHei" panose="020B0604030504040204" pitchFamily="34" charset="-120"/>
                  <a:ea typeface="Microsoft JhengHei" panose="020B0604030504040204" pitchFamily="34" charset="-120"/>
                </a:rPr>
                <a:t>報表</a:t>
              </a:r>
              <a:endParaRPr sz="1050" b="1" dirty="0">
                <a:solidFill>
                  <a:srgbClr val="44546A"/>
                </a:solidFill>
                <a:latin typeface="Microsoft JhengHei" panose="020B0604030504040204" pitchFamily="34" charset="-120"/>
                <a:ea typeface="Microsoft JhengHei" panose="020B0604030504040204" pitchFamily="34" charset="-120"/>
              </a:endParaRPr>
            </a:p>
          </p:txBody>
        </p:sp>
        <p:sp>
          <p:nvSpPr>
            <p:cNvPr id="133" name="Google Shape;1504;p173">
              <a:extLst>
                <a:ext uri="{FF2B5EF4-FFF2-40B4-BE49-F238E27FC236}">
                  <a16:creationId xmlns:a16="http://schemas.microsoft.com/office/drawing/2014/main" id="{DFBCF5FB-C1A0-5640-B670-828236350C0C}"/>
                </a:ext>
              </a:extLst>
            </p:cNvPr>
            <p:cNvSpPr/>
            <p:nvPr/>
          </p:nvSpPr>
          <p:spPr>
            <a:xfrm>
              <a:off x="8575966" y="2522003"/>
              <a:ext cx="1822355" cy="637909"/>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zh-CN" altLang="en-US" sz="1050" b="1" dirty="0">
                  <a:solidFill>
                    <a:srgbClr val="44546A"/>
                  </a:solidFill>
                  <a:latin typeface="Microsoft JhengHei" panose="020B0604030504040204" pitchFamily="34" charset="-120"/>
                  <a:ea typeface="Microsoft JhengHei" panose="020B0604030504040204" pitchFamily="34" charset="-120"/>
                </a:rPr>
                <a:t>現場可視化</a:t>
              </a:r>
              <a:endParaRPr sz="1050" b="1" dirty="0">
                <a:solidFill>
                  <a:srgbClr val="44546A"/>
                </a:solidFill>
                <a:latin typeface="Microsoft JhengHei" panose="020B0604030504040204" pitchFamily="34" charset="-120"/>
                <a:ea typeface="Microsoft JhengHei" panose="020B0604030504040204" pitchFamily="34" charset="-120"/>
              </a:endParaRPr>
            </a:p>
          </p:txBody>
        </p:sp>
      </p:grpSp>
      <p:sp>
        <p:nvSpPr>
          <p:cNvPr id="135" name="上彎箭號 134">
            <a:extLst>
              <a:ext uri="{FF2B5EF4-FFF2-40B4-BE49-F238E27FC236}">
                <a16:creationId xmlns:a16="http://schemas.microsoft.com/office/drawing/2014/main" id="{991C6590-5EC7-5D4D-A047-2A1DB5939B63}"/>
              </a:ext>
            </a:extLst>
          </p:cNvPr>
          <p:cNvSpPr/>
          <p:nvPr/>
        </p:nvSpPr>
        <p:spPr>
          <a:xfrm rot="16200000">
            <a:off x="7753665" y="2292808"/>
            <a:ext cx="682023" cy="306458"/>
          </a:xfrm>
          <a:prstGeom prst="bentUpArrow">
            <a:avLst/>
          </a:prstGeom>
          <a:solidFill>
            <a:schemeClr val="bg1">
              <a:lumMod val="75000"/>
            </a:schemeClr>
          </a:solidFill>
          <a:ln>
            <a:noFill/>
          </a:ln>
        </p:spPr>
        <p:txBody>
          <a:bodyPr rot="0" spcFirstLastPara="1" vertOverflow="overflow" horzOverflow="overflow" vert="horz" wrap="square" lIns="0" tIns="34275" rIns="0" bIns="34275" numCol="1" spcCol="0" rtlCol="0" fromWordArt="0" anchor="ctr" anchorCtr="0" forceAA="0" compatLnSpc="1">
            <a:prstTxWarp prst="textNoShape">
              <a:avLst/>
            </a:prstTxWarp>
            <a:noAutofit/>
          </a:bodyPr>
          <a:lstStyle/>
          <a:p>
            <a:pPr algn="ctr"/>
            <a:endParaRPr lang="zh-TW" altLang="en-US" sz="1050" b="1">
              <a:solidFill>
                <a:srgbClr val="FFFFFF"/>
              </a:solidFill>
              <a:latin typeface="Microsoft JhengHei" panose="020B0604030504040204" pitchFamily="34" charset="-120"/>
              <a:ea typeface="Microsoft JhengHei" panose="020B0604030504040204" pitchFamily="34" charset="-120"/>
            </a:endParaRPr>
          </a:p>
        </p:txBody>
      </p:sp>
      <p:sp>
        <p:nvSpPr>
          <p:cNvPr id="136" name="矩形 135">
            <a:extLst>
              <a:ext uri="{FF2B5EF4-FFF2-40B4-BE49-F238E27FC236}">
                <a16:creationId xmlns:a16="http://schemas.microsoft.com/office/drawing/2014/main" id="{F7B38EC3-69B0-6D49-9778-11DED93A4D07}"/>
              </a:ext>
            </a:extLst>
          </p:cNvPr>
          <p:cNvSpPr/>
          <p:nvPr/>
        </p:nvSpPr>
        <p:spPr>
          <a:xfrm>
            <a:off x="4045094" y="4056892"/>
            <a:ext cx="947947" cy="370233"/>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en-US" altLang="zh-TW" sz="1050" b="1" dirty="0">
                <a:solidFill>
                  <a:srgbClr val="44546A"/>
                </a:solidFill>
                <a:latin typeface="Microsoft JhengHei" panose="020B0604030504040204" pitchFamily="34" charset="-120"/>
                <a:ea typeface="Microsoft JhengHei" panose="020B0604030504040204" pitchFamily="34" charset="-120"/>
              </a:rPr>
              <a:t>Service</a:t>
            </a:r>
            <a:endParaRPr lang="zh-TW" altLang="en-US" sz="1050" b="1" dirty="0">
              <a:solidFill>
                <a:srgbClr val="44546A"/>
              </a:solidFill>
              <a:latin typeface="Microsoft JhengHei" panose="020B0604030504040204" pitchFamily="34" charset="-120"/>
              <a:ea typeface="Microsoft JhengHei" panose="020B0604030504040204" pitchFamily="34" charset="-120"/>
            </a:endParaRPr>
          </a:p>
        </p:txBody>
      </p:sp>
      <p:sp>
        <p:nvSpPr>
          <p:cNvPr id="137" name="矩形 136">
            <a:extLst>
              <a:ext uri="{FF2B5EF4-FFF2-40B4-BE49-F238E27FC236}">
                <a16:creationId xmlns:a16="http://schemas.microsoft.com/office/drawing/2014/main" id="{0860FB8B-F66A-5445-A726-CC4D2D80328A}"/>
              </a:ext>
            </a:extLst>
          </p:cNvPr>
          <p:cNvSpPr/>
          <p:nvPr/>
        </p:nvSpPr>
        <p:spPr>
          <a:xfrm>
            <a:off x="5144826" y="4063342"/>
            <a:ext cx="947947" cy="370233"/>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en-US" altLang="zh-TW" sz="1050" b="1" dirty="0">
                <a:solidFill>
                  <a:srgbClr val="44546A"/>
                </a:solidFill>
                <a:latin typeface="Microsoft JhengHei" panose="020B0604030504040204" pitchFamily="34" charset="-120"/>
                <a:ea typeface="Microsoft JhengHei" panose="020B0604030504040204" pitchFamily="34" charset="-120"/>
              </a:rPr>
              <a:t>Repository</a:t>
            </a:r>
            <a:endParaRPr lang="zh-TW" altLang="en-US" sz="1050" b="1" dirty="0">
              <a:solidFill>
                <a:srgbClr val="44546A"/>
              </a:solidFill>
              <a:latin typeface="Microsoft JhengHei" panose="020B0604030504040204" pitchFamily="34" charset="-120"/>
              <a:ea typeface="Microsoft JhengHei" panose="020B0604030504040204" pitchFamily="34" charset="-120"/>
            </a:endParaRPr>
          </a:p>
        </p:txBody>
      </p:sp>
      <p:sp>
        <p:nvSpPr>
          <p:cNvPr id="138" name="矩形 137">
            <a:extLst>
              <a:ext uri="{FF2B5EF4-FFF2-40B4-BE49-F238E27FC236}">
                <a16:creationId xmlns:a16="http://schemas.microsoft.com/office/drawing/2014/main" id="{B8798C77-A518-7847-B802-ABE8EAFC4D54}"/>
              </a:ext>
            </a:extLst>
          </p:cNvPr>
          <p:cNvSpPr/>
          <p:nvPr/>
        </p:nvSpPr>
        <p:spPr>
          <a:xfrm>
            <a:off x="4045094" y="3540512"/>
            <a:ext cx="947947" cy="370233"/>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en-US" altLang="zh-TW" sz="1050" b="1" dirty="0">
                <a:solidFill>
                  <a:srgbClr val="44546A"/>
                </a:solidFill>
                <a:latin typeface="Microsoft JhengHei" panose="020B0604030504040204" pitchFamily="34" charset="-120"/>
                <a:ea typeface="Microsoft JhengHei" panose="020B0604030504040204" pitchFamily="34" charset="-120"/>
              </a:rPr>
              <a:t>Service</a:t>
            </a:r>
            <a:endParaRPr lang="zh-TW" altLang="en-US" sz="1050" b="1" dirty="0">
              <a:solidFill>
                <a:srgbClr val="44546A"/>
              </a:solidFill>
              <a:latin typeface="Microsoft JhengHei" panose="020B0604030504040204" pitchFamily="34" charset="-120"/>
              <a:ea typeface="Microsoft JhengHei" panose="020B0604030504040204" pitchFamily="34" charset="-120"/>
            </a:endParaRPr>
          </a:p>
        </p:txBody>
      </p:sp>
      <p:sp>
        <p:nvSpPr>
          <p:cNvPr id="139" name="矩形 138">
            <a:extLst>
              <a:ext uri="{FF2B5EF4-FFF2-40B4-BE49-F238E27FC236}">
                <a16:creationId xmlns:a16="http://schemas.microsoft.com/office/drawing/2014/main" id="{E909D387-D854-F349-8723-F47293965F83}"/>
              </a:ext>
            </a:extLst>
          </p:cNvPr>
          <p:cNvSpPr/>
          <p:nvPr/>
        </p:nvSpPr>
        <p:spPr>
          <a:xfrm>
            <a:off x="5144826" y="3546962"/>
            <a:ext cx="947947" cy="370233"/>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en-US" altLang="zh-TW" sz="1050" b="1" dirty="0">
                <a:solidFill>
                  <a:srgbClr val="44546A"/>
                </a:solidFill>
                <a:latin typeface="Microsoft JhengHei" panose="020B0604030504040204" pitchFamily="34" charset="-120"/>
                <a:ea typeface="Microsoft JhengHei" panose="020B0604030504040204" pitchFamily="34" charset="-120"/>
              </a:rPr>
              <a:t>Repository</a:t>
            </a:r>
            <a:endParaRPr lang="zh-TW" altLang="en-US" sz="1050" b="1" dirty="0">
              <a:solidFill>
                <a:srgbClr val="44546A"/>
              </a:solidFill>
              <a:latin typeface="Microsoft JhengHei" panose="020B0604030504040204" pitchFamily="34" charset="-120"/>
              <a:ea typeface="Microsoft JhengHei" panose="020B0604030504040204" pitchFamily="34" charset="-120"/>
            </a:endParaRPr>
          </a:p>
        </p:txBody>
      </p:sp>
      <p:sp>
        <p:nvSpPr>
          <p:cNvPr id="140" name="向下箭號 139">
            <a:extLst>
              <a:ext uri="{FF2B5EF4-FFF2-40B4-BE49-F238E27FC236}">
                <a16:creationId xmlns:a16="http://schemas.microsoft.com/office/drawing/2014/main" id="{B0F722B6-1DCE-6C4C-AF19-90A95A293B8A}"/>
              </a:ext>
            </a:extLst>
          </p:cNvPr>
          <p:cNvSpPr/>
          <p:nvPr/>
        </p:nvSpPr>
        <p:spPr>
          <a:xfrm rot="16200000">
            <a:off x="3839506" y="3099571"/>
            <a:ext cx="130988" cy="307795"/>
          </a:xfrm>
          <a:prstGeom prst="downArrow">
            <a:avLst/>
          </a:prstGeom>
          <a:solidFill>
            <a:schemeClr val="bg1">
              <a:lumMod val="75000"/>
            </a:schemeClr>
          </a:solidFill>
          <a:ln>
            <a:noFill/>
          </a:ln>
        </p:spPr>
        <p:txBody>
          <a:bodyPr spcFirstLastPara="1" wrap="square" lIns="0" tIns="34275" rIns="0" bIns="34275" anchor="ctr" anchorCtr="0">
            <a:noAutofit/>
          </a:bodyPr>
          <a:lstStyle/>
          <a:p>
            <a:pPr algn="ctr"/>
            <a:endParaRPr lang="zh-TW" altLang="en-US" sz="1050" b="1">
              <a:solidFill>
                <a:srgbClr val="FFFFFF"/>
              </a:solidFill>
              <a:latin typeface="Microsoft JhengHei" panose="020B0604030504040204" pitchFamily="34" charset="-120"/>
              <a:ea typeface="Microsoft JhengHei" panose="020B0604030504040204" pitchFamily="34" charset="-120"/>
            </a:endParaRPr>
          </a:p>
        </p:txBody>
      </p:sp>
      <p:sp>
        <p:nvSpPr>
          <p:cNvPr id="141" name="向下箭號 140">
            <a:extLst>
              <a:ext uri="{FF2B5EF4-FFF2-40B4-BE49-F238E27FC236}">
                <a16:creationId xmlns:a16="http://schemas.microsoft.com/office/drawing/2014/main" id="{FB0FC7F1-78FD-6547-85C0-972F569D3492}"/>
              </a:ext>
            </a:extLst>
          </p:cNvPr>
          <p:cNvSpPr/>
          <p:nvPr/>
        </p:nvSpPr>
        <p:spPr>
          <a:xfrm rot="16200000">
            <a:off x="3839506" y="3585909"/>
            <a:ext cx="130988" cy="307795"/>
          </a:xfrm>
          <a:prstGeom prst="downArrow">
            <a:avLst/>
          </a:prstGeom>
          <a:solidFill>
            <a:schemeClr val="bg1">
              <a:lumMod val="75000"/>
            </a:schemeClr>
          </a:solidFill>
          <a:ln>
            <a:noFill/>
          </a:ln>
        </p:spPr>
        <p:txBody>
          <a:bodyPr spcFirstLastPara="1" wrap="square" lIns="0" tIns="34275" rIns="0" bIns="34275" anchor="ctr" anchorCtr="0">
            <a:noAutofit/>
          </a:bodyPr>
          <a:lstStyle/>
          <a:p>
            <a:pPr algn="ctr"/>
            <a:endParaRPr lang="zh-TW" altLang="en-US" sz="1050" b="1">
              <a:solidFill>
                <a:srgbClr val="FFFFFF"/>
              </a:solidFill>
              <a:latin typeface="Microsoft JhengHei" panose="020B0604030504040204" pitchFamily="34" charset="-120"/>
              <a:ea typeface="Microsoft JhengHei" panose="020B0604030504040204" pitchFamily="34" charset="-120"/>
            </a:endParaRPr>
          </a:p>
        </p:txBody>
      </p:sp>
      <p:sp>
        <p:nvSpPr>
          <p:cNvPr id="142" name="向下箭號 141">
            <a:extLst>
              <a:ext uri="{FF2B5EF4-FFF2-40B4-BE49-F238E27FC236}">
                <a16:creationId xmlns:a16="http://schemas.microsoft.com/office/drawing/2014/main" id="{FEC2850F-C07D-3048-B1A3-003290B5CCE6}"/>
              </a:ext>
            </a:extLst>
          </p:cNvPr>
          <p:cNvSpPr/>
          <p:nvPr/>
        </p:nvSpPr>
        <p:spPr>
          <a:xfrm rot="16200000">
            <a:off x="3839506" y="4091619"/>
            <a:ext cx="130988" cy="307795"/>
          </a:xfrm>
          <a:prstGeom prst="downArrow">
            <a:avLst/>
          </a:prstGeom>
          <a:solidFill>
            <a:schemeClr val="bg1">
              <a:lumMod val="75000"/>
            </a:schemeClr>
          </a:solidFill>
          <a:ln>
            <a:noFill/>
          </a:ln>
        </p:spPr>
        <p:txBody>
          <a:bodyPr spcFirstLastPara="1" wrap="square" lIns="0" tIns="34275" rIns="0" bIns="34275" anchor="ctr" anchorCtr="0">
            <a:noAutofit/>
          </a:bodyPr>
          <a:lstStyle/>
          <a:p>
            <a:pPr algn="ctr"/>
            <a:endParaRPr lang="zh-TW" altLang="en-US" sz="1050" b="1">
              <a:solidFill>
                <a:srgbClr val="FFFFFF"/>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297192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A13F-6FF0-4FB1-A4D8-3ABF633D5C98}"/>
              </a:ext>
            </a:extLst>
          </p:cNvPr>
          <p:cNvSpPr>
            <a:spLocks noGrp="1"/>
          </p:cNvSpPr>
          <p:nvPr>
            <p:ph type="title"/>
          </p:nvPr>
        </p:nvSpPr>
        <p:spPr>
          <a:xfrm>
            <a:off x="385063" y="468154"/>
            <a:ext cx="8468317" cy="358430"/>
          </a:xfrm>
        </p:spPr>
        <p:txBody>
          <a:bodyPr anchor="ctr"/>
          <a:lstStyle/>
          <a:p>
            <a:r>
              <a:rPr lang="zh-TW" altLang="en-US" b="1" dirty="0">
                <a:latin typeface="Microsoft JhengHei" panose="020B0604030504040204" pitchFamily="34" charset="-120"/>
                <a:ea typeface="Microsoft JhengHei" panose="020B0604030504040204" pitchFamily="34" charset="-120"/>
              </a:rPr>
              <a:t>獨立的系統核心，可依作業管理不同，量身定制應用</a:t>
            </a:r>
            <a:br>
              <a:rPr lang="zh-TW" altLang="en-US" b="1" dirty="0">
                <a:latin typeface="Microsoft JhengHei" panose="020B0604030504040204" pitchFamily="34" charset="-120"/>
                <a:ea typeface="Microsoft JhengHei" panose="020B0604030504040204" pitchFamily="34" charset="-120"/>
              </a:rPr>
            </a:br>
            <a:endParaRPr lang="zh-TW" altLang="en-US" b="1" dirty="0">
              <a:solidFill>
                <a:srgbClr val="C00000"/>
              </a:solidFill>
              <a:latin typeface="Microsoft JhengHei" panose="020B0604030504040204" pitchFamily="34" charset="-120"/>
              <a:ea typeface="Microsoft JhengHei" panose="020B0604030504040204" pitchFamily="34" charset="-120"/>
            </a:endParaRPr>
          </a:p>
        </p:txBody>
      </p:sp>
      <p:pic>
        <p:nvPicPr>
          <p:cNvPr id="96" name="Google Shape;445;p24">
            <a:extLst>
              <a:ext uri="{FF2B5EF4-FFF2-40B4-BE49-F238E27FC236}">
                <a16:creationId xmlns:a16="http://schemas.microsoft.com/office/drawing/2014/main" id="{1B1E7227-B944-4110-B12B-1021C34EBD58}"/>
              </a:ext>
            </a:extLst>
          </p:cNvPr>
          <p:cNvPicPr preferRelativeResize="0"/>
          <p:nvPr/>
        </p:nvPicPr>
        <p:blipFill rotWithShape="1">
          <a:blip r:embed="rId3">
            <a:alphaModFix/>
          </a:blip>
          <a:srcRect t="85388" b="-1"/>
          <a:stretch/>
        </p:blipFill>
        <p:spPr>
          <a:xfrm>
            <a:off x="0" y="0"/>
            <a:ext cx="2344469" cy="192663"/>
          </a:xfrm>
          <a:prstGeom prst="rect">
            <a:avLst/>
          </a:prstGeom>
          <a:noFill/>
          <a:ln>
            <a:noFill/>
          </a:ln>
        </p:spPr>
      </p:pic>
      <p:sp>
        <p:nvSpPr>
          <p:cNvPr id="4" name="Google Shape;1476;p173">
            <a:extLst>
              <a:ext uri="{FF2B5EF4-FFF2-40B4-BE49-F238E27FC236}">
                <a16:creationId xmlns:a16="http://schemas.microsoft.com/office/drawing/2014/main" id="{DD4E5BEB-69EB-F44B-B1B3-0C5F60130BB1}"/>
              </a:ext>
            </a:extLst>
          </p:cNvPr>
          <p:cNvSpPr/>
          <p:nvPr/>
        </p:nvSpPr>
        <p:spPr>
          <a:xfrm>
            <a:off x="548823" y="1575544"/>
            <a:ext cx="7972372" cy="3005570"/>
          </a:xfrm>
          <a:prstGeom prst="rect">
            <a:avLst/>
          </a:prstGeom>
          <a:solidFill>
            <a:schemeClr val="bg1">
              <a:lumMod val="95000"/>
            </a:schemeClr>
          </a:solidFill>
          <a:ln w="9525" cap="flat" cmpd="sng">
            <a:solidFill>
              <a:srgbClr val="CCCCCC"/>
            </a:solidFill>
            <a:prstDash val="dash"/>
            <a:round/>
            <a:headEnd type="none" w="sm" len="sm"/>
            <a:tailEnd type="none" w="sm" len="sm"/>
          </a:ln>
        </p:spPr>
        <p:txBody>
          <a:bodyPr spcFirstLastPara="1" wrap="square" lIns="68569" tIns="34275" rIns="68569" bIns="34275" anchor="ctr" anchorCtr="0">
            <a:noAutofit/>
          </a:bodyPr>
          <a:lstStyle/>
          <a:p>
            <a:pPr algn="ctr">
              <a:buSzPts val="900"/>
            </a:pPr>
            <a:endParaRPr sz="675" dirty="0">
              <a:solidFill>
                <a:srgbClr val="FFFFFF"/>
              </a:solidFill>
            </a:endParaRPr>
          </a:p>
        </p:txBody>
      </p:sp>
      <p:sp>
        <p:nvSpPr>
          <p:cNvPr id="5" name="Google Shape;1477;p173">
            <a:extLst>
              <a:ext uri="{FF2B5EF4-FFF2-40B4-BE49-F238E27FC236}">
                <a16:creationId xmlns:a16="http://schemas.microsoft.com/office/drawing/2014/main" id="{F8CAB684-4D2F-D545-A489-0039CA3E624C}"/>
              </a:ext>
            </a:extLst>
          </p:cNvPr>
          <p:cNvSpPr/>
          <p:nvPr/>
        </p:nvSpPr>
        <p:spPr>
          <a:xfrm>
            <a:off x="3319130" y="1744144"/>
            <a:ext cx="1596180" cy="300962"/>
          </a:xfrm>
          <a:prstGeom prst="rect">
            <a:avLst/>
          </a:prstGeom>
          <a:solidFill>
            <a:srgbClr val="C00000"/>
          </a:solidFill>
          <a:ln>
            <a:noFill/>
          </a:ln>
        </p:spPr>
        <p:txBody>
          <a:bodyPr spcFirstLastPara="1" wrap="square" lIns="0" tIns="34275" rIns="0" bIns="34275" anchor="ctr" anchorCtr="0">
            <a:noAutofit/>
          </a:bodyPr>
          <a:lstStyle/>
          <a:p>
            <a:pPr lvl="0" algn="ctr"/>
            <a:r>
              <a:rPr lang="zh-CN" altLang="en-US" sz="900" b="1" dirty="0">
                <a:solidFill>
                  <a:srgbClr val="FFFFFF"/>
                </a:solidFill>
                <a:latin typeface="Microsoft JhengHei" panose="020B0604030504040204" pitchFamily="34" charset="-120"/>
                <a:ea typeface="Microsoft JhengHei" panose="020B0604030504040204" pitchFamily="34" charset="-120"/>
              </a:rPr>
              <a:t>數位化排程助手核心</a:t>
            </a:r>
            <a:r>
              <a:rPr lang="en-US" altLang="zh-CN" sz="900" b="1" dirty="0">
                <a:solidFill>
                  <a:srgbClr val="FFFFFF"/>
                </a:solidFill>
                <a:latin typeface="Microsoft JhengHei" panose="020B0604030504040204" pitchFamily="34" charset="-120"/>
                <a:ea typeface="Microsoft JhengHei" panose="020B0604030504040204" pitchFamily="34" charset="-120"/>
              </a:rPr>
              <a:t>(C+M)</a:t>
            </a:r>
            <a:endParaRPr sz="900" b="1" dirty="0">
              <a:solidFill>
                <a:srgbClr val="FFFFFF"/>
              </a:solidFill>
              <a:latin typeface="Microsoft JhengHei" panose="020B0604030504040204" pitchFamily="34" charset="-120"/>
              <a:ea typeface="Microsoft JhengHei" panose="020B0604030504040204" pitchFamily="34" charset="-120"/>
            </a:endParaRPr>
          </a:p>
        </p:txBody>
      </p:sp>
      <p:sp>
        <p:nvSpPr>
          <p:cNvPr id="6" name="Google Shape;1478;p173">
            <a:extLst>
              <a:ext uri="{FF2B5EF4-FFF2-40B4-BE49-F238E27FC236}">
                <a16:creationId xmlns:a16="http://schemas.microsoft.com/office/drawing/2014/main" id="{9D74F284-02DB-B541-9707-C64FA0E47AF3}"/>
              </a:ext>
            </a:extLst>
          </p:cNvPr>
          <p:cNvSpPr/>
          <p:nvPr/>
        </p:nvSpPr>
        <p:spPr>
          <a:xfrm>
            <a:off x="5000932" y="1738855"/>
            <a:ext cx="1611347" cy="301578"/>
          </a:xfrm>
          <a:prstGeom prst="rect">
            <a:avLst/>
          </a:prstGeom>
          <a:solidFill>
            <a:srgbClr val="C00000"/>
          </a:solidFill>
          <a:ln>
            <a:noFill/>
          </a:ln>
        </p:spPr>
        <p:txBody>
          <a:bodyPr spcFirstLastPara="1" wrap="square" lIns="0" tIns="34275" rIns="0" bIns="34275" anchor="ctr" anchorCtr="0">
            <a:noAutofit/>
          </a:bodyPr>
          <a:lstStyle/>
          <a:p>
            <a:pPr algn="ctr"/>
            <a:r>
              <a:rPr lang="zh-CN" altLang="en-US" sz="900" b="1" dirty="0">
                <a:solidFill>
                  <a:srgbClr val="FFFFFF"/>
                </a:solidFill>
                <a:latin typeface="Microsoft JhengHei" panose="020B0604030504040204" pitchFamily="34" charset="-120"/>
                <a:ea typeface="Microsoft JhengHei" panose="020B0604030504040204" pitchFamily="34" charset="-120"/>
              </a:rPr>
              <a:t>倉儲管理核心</a:t>
            </a:r>
            <a:r>
              <a:rPr lang="en-US" altLang="zh-CN" sz="900" b="1" dirty="0">
                <a:solidFill>
                  <a:srgbClr val="FFFFFF"/>
                </a:solidFill>
                <a:latin typeface="Microsoft JhengHei" panose="020B0604030504040204" pitchFamily="34" charset="-120"/>
                <a:ea typeface="Microsoft JhengHei" panose="020B0604030504040204" pitchFamily="34" charset="-120"/>
              </a:rPr>
              <a:t>(C+M)</a:t>
            </a:r>
          </a:p>
        </p:txBody>
      </p:sp>
      <p:sp>
        <p:nvSpPr>
          <p:cNvPr id="7" name="Google Shape;1488;p173">
            <a:extLst>
              <a:ext uri="{FF2B5EF4-FFF2-40B4-BE49-F238E27FC236}">
                <a16:creationId xmlns:a16="http://schemas.microsoft.com/office/drawing/2014/main" id="{98041D0C-6826-B54C-BEB6-1C5767EC77BA}"/>
              </a:ext>
            </a:extLst>
          </p:cNvPr>
          <p:cNvSpPr/>
          <p:nvPr/>
        </p:nvSpPr>
        <p:spPr>
          <a:xfrm>
            <a:off x="547003" y="874109"/>
            <a:ext cx="7975655" cy="666129"/>
          </a:xfrm>
          <a:prstGeom prst="rect">
            <a:avLst/>
          </a:prstGeom>
          <a:solidFill>
            <a:schemeClr val="bg1">
              <a:lumMod val="95000"/>
            </a:schemeClr>
          </a:solidFill>
          <a:ln w="9525" cap="flat" cmpd="sng">
            <a:solidFill>
              <a:srgbClr val="CCCCCC"/>
            </a:solidFill>
            <a:prstDash val="dash"/>
            <a:round/>
            <a:headEnd type="none" w="sm" len="sm"/>
            <a:tailEnd type="none" w="sm" len="sm"/>
          </a:ln>
        </p:spPr>
        <p:txBody>
          <a:bodyPr spcFirstLastPara="1" wrap="square" lIns="68569" tIns="34275" rIns="68569" bIns="34275" anchor="ctr" anchorCtr="0">
            <a:noAutofit/>
          </a:bodyPr>
          <a:lstStyle/>
          <a:p>
            <a:pPr algn="ctr">
              <a:buSzPts val="900"/>
            </a:pPr>
            <a:endParaRPr sz="675">
              <a:solidFill>
                <a:srgbClr val="FFFFFF"/>
              </a:solidFill>
            </a:endParaRPr>
          </a:p>
        </p:txBody>
      </p:sp>
      <p:sp>
        <p:nvSpPr>
          <p:cNvPr id="8" name="Google Shape;1491;p173">
            <a:extLst>
              <a:ext uri="{FF2B5EF4-FFF2-40B4-BE49-F238E27FC236}">
                <a16:creationId xmlns:a16="http://schemas.microsoft.com/office/drawing/2014/main" id="{8BAF569D-92F6-184C-9D52-297399EF592D}"/>
              </a:ext>
            </a:extLst>
          </p:cNvPr>
          <p:cNvSpPr/>
          <p:nvPr/>
        </p:nvSpPr>
        <p:spPr>
          <a:xfrm>
            <a:off x="4117220" y="967615"/>
            <a:ext cx="697500" cy="176175"/>
          </a:xfrm>
          <a:prstGeom prst="rect">
            <a:avLst/>
          </a:prstGeom>
          <a:noFill/>
          <a:ln>
            <a:noFill/>
          </a:ln>
        </p:spPr>
        <p:txBody>
          <a:bodyPr spcFirstLastPara="1" wrap="square" lIns="68569" tIns="34275" rIns="68569" bIns="34275" anchor="t" anchorCtr="0">
            <a:noAutofit/>
          </a:bodyPr>
          <a:lstStyle/>
          <a:p>
            <a:pPr lvl="0" algn="ctr">
              <a:buClr>
                <a:srgbClr val="000000"/>
              </a:buClr>
              <a:buSzPts val="900"/>
            </a:pPr>
            <a:r>
              <a:rPr lang="zh-CN" altLang="en-US" sz="788" b="1" dirty="0">
                <a:solidFill>
                  <a:srgbClr val="44546A"/>
                </a:solidFill>
              </a:rPr>
              <a:t>系統前端</a:t>
            </a:r>
            <a:endParaRPr sz="1050" dirty="0">
              <a:solidFill>
                <a:srgbClr val="44546A"/>
              </a:solidFill>
            </a:endParaRPr>
          </a:p>
        </p:txBody>
      </p:sp>
      <p:sp>
        <p:nvSpPr>
          <p:cNvPr id="9" name="Google Shape;1495;p173">
            <a:extLst>
              <a:ext uri="{FF2B5EF4-FFF2-40B4-BE49-F238E27FC236}">
                <a16:creationId xmlns:a16="http://schemas.microsoft.com/office/drawing/2014/main" id="{E7BAD93C-DD63-DD40-AC05-690FD605549E}"/>
              </a:ext>
            </a:extLst>
          </p:cNvPr>
          <p:cNvSpPr/>
          <p:nvPr/>
        </p:nvSpPr>
        <p:spPr>
          <a:xfrm>
            <a:off x="781490" y="2085471"/>
            <a:ext cx="4133819" cy="219914"/>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en-US" altLang="zh-CN" sz="788" b="1" dirty="0">
                <a:solidFill>
                  <a:srgbClr val="44546A"/>
                </a:solidFill>
              </a:rPr>
              <a:t>Restful API/ ERP </a:t>
            </a:r>
            <a:r>
              <a:rPr lang="zh-TW" altLang="en-US" sz="788" b="1" dirty="0">
                <a:solidFill>
                  <a:srgbClr val="44546A"/>
                </a:solidFill>
              </a:rPr>
              <a:t>資料交換程序</a:t>
            </a:r>
            <a:endParaRPr lang="zh-TW" altLang="en-US" sz="788" dirty="0">
              <a:solidFill>
                <a:srgbClr val="44546A"/>
              </a:solidFill>
            </a:endParaRPr>
          </a:p>
        </p:txBody>
      </p:sp>
      <p:sp>
        <p:nvSpPr>
          <p:cNvPr id="10" name="Google Shape;1496;p173">
            <a:extLst>
              <a:ext uri="{FF2B5EF4-FFF2-40B4-BE49-F238E27FC236}">
                <a16:creationId xmlns:a16="http://schemas.microsoft.com/office/drawing/2014/main" id="{2B579605-DD4E-2849-875F-7FB3DB75C1C3}"/>
              </a:ext>
            </a:extLst>
          </p:cNvPr>
          <p:cNvSpPr/>
          <p:nvPr/>
        </p:nvSpPr>
        <p:spPr>
          <a:xfrm>
            <a:off x="3763191" y="1545684"/>
            <a:ext cx="1360575" cy="176175"/>
          </a:xfrm>
          <a:prstGeom prst="rect">
            <a:avLst/>
          </a:prstGeom>
          <a:noFill/>
          <a:ln>
            <a:noFill/>
          </a:ln>
        </p:spPr>
        <p:txBody>
          <a:bodyPr spcFirstLastPara="1" wrap="square" lIns="68569" tIns="34275" rIns="68569" bIns="34275" anchor="t" anchorCtr="0">
            <a:noAutofit/>
          </a:bodyPr>
          <a:lstStyle/>
          <a:p>
            <a:pPr algn="ctr">
              <a:buSzPts val="900"/>
            </a:pPr>
            <a:r>
              <a:rPr lang="zh-CN" altLang="en-US" sz="788" b="1" dirty="0">
                <a:solidFill>
                  <a:srgbClr val="44546A"/>
                </a:solidFill>
              </a:rPr>
              <a:t>核心系統</a:t>
            </a:r>
            <a:endParaRPr sz="1050" dirty="0">
              <a:solidFill>
                <a:srgbClr val="44546A"/>
              </a:solidFill>
            </a:endParaRPr>
          </a:p>
        </p:txBody>
      </p:sp>
      <p:sp>
        <p:nvSpPr>
          <p:cNvPr id="11" name="Google Shape;1498;p173">
            <a:extLst>
              <a:ext uri="{FF2B5EF4-FFF2-40B4-BE49-F238E27FC236}">
                <a16:creationId xmlns:a16="http://schemas.microsoft.com/office/drawing/2014/main" id="{C3058B1B-7782-FD46-925B-DF578460BECC}"/>
              </a:ext>
            </a:extLst>
          </p:cNvPr>
          <p:cNvSpPr/>
          <p:nvPr/>
        </p:nvSpPr>
        <p:spPr>
          <a:xfrm>
            <a:off x="781490" y="1206502"/>
            <a:ext cx="758925" cy="262575"/>
          </a:xfrm>
          <a:prstGeom prst="rect">
            <a:avLst/>
          </a:prstGeom>
          <a:solidFill>
            <a:srgbClr val="DD7E6B"/>
          </a:solidFill>
          <a:ln>
            <a:noFill/>
          </a:ln>
        </p:spPr>
        <p:txBody>
          <a:bodyPr spcFirstLastPara="1" wrap="square" lIns="0" tIns="34275" rIns="0" bIns="34275" anchor="ctr" anchorCtr="0">
            <a:noAutofit/>
          </a:bodyPr>
          <a:lstStyle/>
          <a:p>
            <a:pPr algn="ctr"/>
            <a:r>
              <a:rPr lang="zh-CN" altLang="en-US" sz="750" b="1" dirty="0">
                <a:solidFill>
                  <a:srgbClr val="FFFFFF"/>
                </a:solidFill>
              </a:rPr>
              <a:t>掃碼</a:t>
            </a:r>
            <a:r>
              <a:rPr lang="en-US" altLang="zh-CN" sz="750" b="1" dirty="0">
                <a:solidFill>
                  <a:srgbClr val="FFFFFF"/>
                </a:solidFill>
              </a:rPr>
              <a:t>PDA</a:t>
            </a:r>
            <a:endParaRPr sz="750" b="1" dirty="0">
              <a:solidFill>
                <a:srgbClr val="FFFFFF"/>
              </a:solidFill>
            </a:endParaRPr>
          </a:p>
        </p:txBody>
      </p:sp>
      <p:sp>
        <p:nvSpPr>
          <p:cNvPr id="12" name="Google Shape;1499;p173">
            <a:extLst>
              <a:ext uri="{FF2B5EF4-FFF2-40B4-BE49-F238E27FC236}">
                <a16:creationId xmlns:a16="http://schemas.microsoft.com/office/drawing/2014/main" id="{DE9F3682-A288-0644-BBB5-6954D816A7AD}"/>
              </a:ext>
            </a:extLst>
          </p:cNvPr>
          <p:cNvSpPr/>
          <p:nvPr/>
        </p:nvSpPr>
        <p:spPr>
          <a:xfrm>
            <a:off x="781490" y="2342980"/>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b="1" dirty="0">
                <a:solidFill>
                  <a:schemeClr val="bg1"/>
                </a:solidFill>
              </a:rPr>
              <a:t>開工</a:t>
            </a:r>
            <a:r>
              <a:rPr lang="en-US" altLang="zh-CN" sz="750" b="1" dirty="0">
                <a:solidFill>
                  <a:schemeClr val="bg1"/>
                </a:solidFill>
              </a:rPr>
              <a:t>/</a:t>
            </a:r>
            <a:r>
              <a:rPr lang="zh-CN" altLang="en-US" sz="750" b="1" dirty="0">
                <a:solidFill>
                  <a:schemeClr val="bg1"/>
                </a:solidFill>
              </a:rPr>
              <a:t>完工</a:t>
            </a:r>
            <a:endParaRPr sz="750" b="1" dirty="0">
              <a:solidFill>
                <a:schemeClr val="bg1"/>
              </a:solidFill>
            </a:endParaRPr>
          </a:p>
        </p:txBody>
      </p:sp>
      <p:sp>
        <p:nvSpPr>
          <p:cNvPr id="13" name="Google Shape;1500;p173">
            <a:extLst>
              <a:ext uri="{FF2B5EF4-FFF2-40B4-BE49-F238E27FC236}">
                <a16:creationId xmlns:a16="http://schemas.microsoft.com/office/drawing/2014/main" id="{10209AC2-2979-5346-8C79-36852AE7A7FB}"/>
              </a:ext>
            </a:extLst>
          </p:cNvPr>
          <p:cNvSpPr/>
          <p:nvPr/>
        </p:nvSpPr>
        <p:spPr>
          <a:xfrm>
            <a:off x="781490" y="3085606"/>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TW" altLang="en-US" sz="750" b="1" dirty="0">
                <a:solidFill>
                  <a:schemeClr val="bg1"/>
                </a:solidFill>
              </a:rPr>
              <a:t>設備狀態</a:t>
            </a:r>
            <a:endParaRPr sz="750" b="1" dirty="0">
              <a:solidFill>
                <a:schemeClr val="bg1"/>
              </a:solidFill>
            </a:endParaRPr>
          </a:p>
        </p:txBody>
      </p:sp>
      <p:sp>
        <p:nvSpPr>
          <p:cNvPr id="14" name="Google Shape;1501;p173">
            <a:extLst>
              <a:ext uri="{FF2B5EF4-FFF2-40B4-BE49-F238E27FC236}">
                <a16:creationId xmlns:a16="http://schemas.microsoft.com/office/drawing/2014/main" id="{CC7ACC46-569B-A043-91C1-31DE485C5883}"/>
              </a:ext>
            </a:extLst>
          </p:cNvPr>
          <p:cNvSpPr/>
          <p:nvPr/>
        </p:nvSpPr>
        <p:spPr>
          <a:xfrm>
            <a:off x="781490" y="3462320"/>
            <a:ext cx="758925" cy="301725"/>
          </a:xfrm>
          <a:prstGeom prst="rect">
            <a:avLst/>
          </a:prstGeom>
          <a:solidFill>
            <a:srgbClr val="DD7E6B"/>
          </a:solidFill>
          <a:ln>
            <a:noFill/>
          </a:ln>
        </p:spPr>
        <p:txBody>
          <a:bodyPr spcFirstLastPara="1" wrap="square" lIns="0" tIns="34275" rIns="0" bIns="34275" anchor="ctr" anchorCtr="0">
            <a:noAutofit/>
          </a:bodyPr>
          <a:lstStyle/>
          <a:p>
            <a:pPr algn="ctr"/>
            <a:r>
              <a:rPr lang="zh-TW" altLang="en-US" sz="750" b="1" dirty="0">
                <a:solidFill>
                  <a:schemeClr val="bg1"/>
                </a:solidFill>
              </a:rPr>
              <a:t>工單綁定</a:t>
            </a:r>
            <a:r>
              <a:rPr lang="en-US" altLang="zh-TW" sz="750" b="1" dirty="0">
                <a:solidFill>
                  <a:schemeClr val="bg1"/>
                </a:solidFill>
              </a:rPr>
              <a:t>/</a:t>
            </a:r>
            <a:r>
              <a:rPr lang="zh-TW" altLang="en-US" sz="750" b="1" dirty="0">
                <a:solidFill>
                  <a:schemeClr val="bg1"/>
                </a:solidFill>
              </a:rPr>
              <a:t>解除</a:t>
            </a:r>
          </a:p>
        </p:txBody>
      </p:sp>
      <p:sp>
        <p:nvSpPr>
          <p:cNvPr id="15" name="Google Shape;1502;p173">
            <a:extLst>
              <a:ext uri="{FF2B5EF4-FFF2-40B4-BE49-F238E27FC236}">
                <a16:creationId xmlns:a16="http://schemas.microsoft.com/office/drawing/2014/main" id="{156D99D5-F2D1-0D41-8533-8B24956B14C0}"/>
              </a:ext>
            </a:extLst>
          </p:cNvPr>
          <p:cNvSpPr/>
          <p:nvPr/>
        </p:nvSpPr>
        <p:spPr>
          <a:xfrm>
            <a:off x="781490" y="3839108"/>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TW" altLang="en-US" sz="750" b="1" dirty="0">
                <a:solidFill>
                  <a:schemeClr val="bg1"/>
                </a:solidFill>
              </a:rPr>
              <a:t>載具綁定</a:t>
            </a:r>
            <a:r>
              <a:rPr lang="en-US" altLang="zh-TW" sz="750" b="1" dirty="0">
                <a:solidFill>
                  <a:schemeClr val="bg1"/>
                </a:solidFill>
              </a:rPr>
              <a:t>/</a:t>
            </a:r>
            <a:r>
              <a:rPr lang="zh-CN" altLang="en-US" sz="750" b="1" dirty="0">
                <a:solidFill>
                  <a:schemeClr val="bg1"/>
                </a:solidFill>
              </a:rPr>
              <a:t>解除</a:t>
            </a:r>
            <a:endParaRPr sz="750" b="1" dirty="0">
              <a:solidFill>
                <a:schemeClr val="bg1"/>
              </a:solidFill>
            </a:endParaRPr>
          </a:p>
        </p:txBody>
      </p:sp>
      <p:sp>
        <p:nvSpPr>
          <p:cNvPr id="16" name="Google Shape;1503;p173">
            <a:extLst>
              <a:ext uri="{FF2B5EF4-FFF2-40B4-BE49-F238E27FC236}">
                <a16:creationId xmlns:a16="http://schemas.microsoft.com/office/drawing/2014/main" id="{1729508A-018F-F14C-8CE9-4AB8FB720B82}"/>
              </a:ext>
            </a:extLst>
          </p:cNvPr>
          <p:cNvSpPr/>
          <p:nvPr/>
        </p:nvSpPr>
        <p:spPr>
          <a:xfrm>
            <a:off x="781490" y="2716093"/>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TW" altLang="en-US" sz="750" b="1" dirty="0">
                <a:solidFill>
                  <a:schemeClr val="bg1"/>
                </a:solidFill>
              </a:rPr>
              <a:t>人員投入</a:t>
            </a:r>
            <a:endParaRPr sz="750" b="1" dirty="0">
              <a:solidFill>
                <a:schemeClr val="bg1"/>
              </a:solidFill>
            </a:endParaRPr>
          </a:p>
        </p:txBody>
      </p:sp>
      <p:sp>
        <p:nvSpPr>
          <p:cNvPr id="17" name="Google Shape;1505;p173">
            <a:extLst>
              <a:ext uri="{FF2B5EF4-FFF2-40B4-BE49-F238E27FC236}">
                <a16:creationId xmlns:a16="http://schemas.microsoft.com/office/drawing/2014/main" id="{745A8DDF-8A18-BB41-806D-DD31574B112D}"/>
              </a:ext>
            </a:extLst>
          </p:cNvPr>
          <p:cNvSpPr/>
          <p:nvPr/>
        </p:nvSpPr>
        <p:spPr>
          <a:xfrm>
            <a:off x="1613009" y="2716093"/>
            <a:ext cx="755775" cy="301725"/>
          </a:xfrm>
          <a:prstGeom prst="rect">
            <a:avLst/>
          </a:prstGeom>
          <a:solidFill>
            <a:srgbClr val="DD7E6B"/>
          </a:solidFill>
          <a:ln>
            <a:noFill/>
          </a:ln>
        </p:spPr>
        <p:txBody>
          <a:bodyPr spcFirstLastPara="1" wrap="square" lIns="0" tIns="34275" rIns="0" bIns="34275" anchor="ctr" anchorCtr="0">
            <a:noAutofit/>
          </a:bodyPr>
          <a:lstStyle/>
          <a:p>
            <a:pPr algn="ctr"/>
            <a:r>
              <a:rPr lang="zh-TW" altLang="en-US" sz="750" b="1" dirty="0">
                <a:solidFill>
                  <a:schemeClr val="bg1"/>
                </a:solidFill>
              </a:rPr>
              <a:t>製程參數</a:t>
            </a:r>
          </a:p>
        </p:txBody>
      </p:sp>
      <p:sp>
        <p:nvSpPr>
          <p:cNvPr id="18" name="Google Shape;1506;p173">
            <a:extLst>
              <a:ext uri="{FF2B5EF4-FFF2-40B4-BE49-F238E27FC236}">
                <a16:creationId xmlns:a16="http://schemas.microsoft.com/office/drawing/2014/main" id="{F25B90FA-7F5C-DB4D-900B-3F4441CB60C4}"/>
              </a:ext>
            </a:extLst>
          </p:cNvPr>
          <p:cNvSpPr/>
          <p:nvPr/>
        </p:nvSpPr>
        <p:spPr>
          <a:xfrm>
            <a:off x="1613009" y="3085606"/>
            <a:ext cx="755775" cy="305325"/>
          </a:xfrm>
          <a:prstGeom prst="rect">
            <a:avLst/>
          </a:prstGeom>
          <a:solidFill>
            <a:srgbClr val="DD7E6B"/>
          </a:solidFill>
          <a:ln>
            <a:noFill/>
          </a:ln>
        </p:spPr>
        <p:txBody>
          <a:bodyPr spcFirstLastPara="1" wrap="square" lIns="0" tIns="34275" rIns="0" bIns="34275" anchor="ctr" anchorCtr="0">
            <a:noAutofit/>
          </a:bodyPr>
          <a:lstStyle/>
          <a:p>
            <a:pPr algn="ctr"/>
            <a:r>
              <a:rPr lang="en-US" altLang="zh-CN" sz="750" b="1" dirty="0">
                <a:solidFill>
                  <a:schemeClr val="bg1"/>
                </a:solidFill>
              </a:rPr>
              <a:t>WIP</a:t>
            </a:r>
            <a:endParaRPr lang="zh-TW" altLang="en-US" sz="750" b="1" dirty="0">
              <a:solidFill>
                <a:schemeClr val="bg1"/>
              </a:solidFill>
            </a:endParaRPr>
          </a:p>
        </p:txBody>
      </p:sp>
      <p:sp>
        <p:nvSpPr>
          <p:cNvPr id="19" name="Google Shape;1507;p173">
            <a:extLst>
              <a:ext uri="{FF2B5EF4-FFF2-40B4-BE49-F238E27FC236}">
                <a16:creationId xmlns:a16="http://schemas.microsoft.com/office/drawing/2014/main" id="{7D249929-602F-E847-AE74-551FB4E1D6E8}"/>
              </a:ext>
            </a:extLst>
          </p:cNvPr>
          <p:cNvSpPr/>
          <p:nvPr/>
        </p:nvSpPr>
        <p:spPr>
          <a:xfrm>
            <a:off x="1613009" y="2342980"/>
            <a:ext cx="758025" cy="301725"/>
          </a:xfrm>
          <a:prstGeom prst="rect">
            <a:avLst/>
          </a:prstGeom>
          <a:solidFill>
            <a:srgbClr val="DD7E6B"/>
          </a:solidFill>
          <a:ln>
            <a:noFill/>
          </a:ln>
        </p:spPr>
        <p:txBody>
          <a:bodyPr spcFirstLastPara="1" wrap="square" lIns="0" tIns="34275" rIns="0" bIns="34275" anchor="ctr" anchorCtr="0">
            <a:noAutofit/>
          </a:bodyPr>
          <a:lstStyle/>
          <a:p>
            <a:pPr algn="ctr"/>
            <a:r>
              <a:rPr lang="zh-TW" altLang="en-US" sz="750" b="1" dirty="0">
                <a:solidFill>
                  <a:schemeClr val="bg1"/>
                </a:solidFill>
              </a:rPr>
              <a:t>警報紀錄</a:t>
            </a:r>
            <a:endParaRPr sz="750" b="1" dirty="0">
              <a:solidFill>
                <a:schemeClr val="bg1"/>
              </a:solidFill>
            </a:endParaRPr>
          </a:p>
        </p:txBody>
      </p:sp>
      <p:sp>
        <p:nvSpPr>
          <p:cNvPr id="20" name="Google Shape;1508;p173">
            <a:extLst>
              <a:ext uri="{FF2B5EF4-FFF2-40B4-BE49-F238E27FC236}">
                <a16:creationId xmlns:a16="http://schemas.microsoft.com/office/drawing/2014/main" id="{A5D4D804-C25D-8742-805D-0F6F4C461232}"/>
              </a:ext>
            </a:extLst>
          </p:cNvPr>
          <p:cNvSpPr/>
          <p:nvPr/>
        </p:nvSpPr>
        <p:spPr>
          <a:xfrm>
            <a:off x="1613009" y="3462320"/>
            <a:ext cx="75577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b="1" dirty="0">
                <a:solidFill>
                  <a:schemeClr val="bg1"/>
                </a:solidFill>
              </a:rPr>
              <a:t>製程程序紀錄</a:t>
            </a:r>
            <a:endParaRPr sz="750" b="1" dirty="0">
              <a:solidFill>
                <a:schemeClr val="bg1"/>
              </a:solidFill>
            </a:endParaRPr>
          </a:p>
        </p:txBody>
      </p:sp>
      <p:sp>
        <p:nvSpPr>
          <p:cNvPr id="21" name="Google Shape;1510;p173">
            <a:extLst>
              <a:ext uri="{FF2B5EF4-FFF2-40B4-BE49-F238E27FC236}">
                <a16:creationId xmlns:a16="http://schemas.microsoft.com/office/drawing/2014/main" id="{CC4A442B-8D8E-E34B-AECD-A607EB1D275B}"/>
              </a:ext>
            </a:extLst>
          </p:cNvPr>
          <p:cNvSpPr/>
          <p:nvPr/>
        </p:nvSpPr>
        <p:spPr>
          <a:xfrm>
            <a:off x="1608426" y="3842704"/>
            <a:ext cx="755775" cy="301725"/>
          </a:xfrm>
          <a:prstGeom prst="rect">
            <a:avLst/>
          </a:prstGeom>
          <a:solidFill>
            <a:srgbClr val="DD7E6B"/>
          </a:solidFill>
          <a:ln>
            <a:noFill/>
          </a:ln>
        </p:spPr>
        <p:txBody>
          <a:bodyPr spcFirstLastPara="1" wrap="square" lIns="0" tIns="34275" rIns="0" bIns="34275" anchor="ctr" anchorCtr="0">
            <a:noAutofit/>
          </a:bodyPr>
          <a:lstStyle/>
          <a:p>
            <a:pPr lvl="0" algn="ctr"/>
            <a:r>
              <a:rPr lang="zh-TW" altLang="en-US" sz="750" b="1" dirty="0">
                <a:solidFill>
                  <a:schemeClr val="bg1"/>
                </a:solidFill>
              </a:rPr>
              <a:t>途程設定</a:t>
            </a:r>
            <a:endParaRPr sz="750" b="1" dirty="0">
              <a:solidFill>
                <a:schemeClr val="bg1"/>
              </a:solidFill>
            </a:endParaRPr>
          </a:p>
        </p:txBody>
      </p:sp>
      <p:sp>
        <p:nvSpPr>
          <p:cNvPr id="22" name="Google Shape;1514;p173">
            <a:extLst>
              <a:ext uri="{FF2B5EF4-FFF2-40B4-BE49-F238E27FC236}">
                <a16:creationId xmlns:a16="http://schemas.microsoft.com/office/drawing/2014/main" id="{623389E3-41F9-CE4A-BD19-314E77F4416B}"/>
              </a:ext>
            </a:extLst>
          </p:cNvPr>
          <p:cNvSpPr/>
          <p:nvPr/>
        </p:nvSpPr>
        <p:spPr>
          <a:xfrm>
            <a:off x="3328016" y="2342980"/>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TW" altLang="en-US" sz="750" b="1" dirty="0">
                <a:solidFill>
                  <a:schemeClr val="bg1"/>
                </a:solidFill>
              </a:rPr>
              <a:t>產能計算</a:t>
            </a:r>
            <a:endParaRPr sz="750" b="1" dirty="0">
              <a:solidFill>
                <a:schemeClr val="bg1"/>
              </a:solidFill>
            </a:endParaRPr>
          </a:p>
        </p:txBody>
      </p:sp>
      <p:sp>
        <p:nvSpPr>
          <p:cNvPr id="23" name="Google Shape;1515;p173">
            <a:extLst>
              <a:ext uri="{FF2B5EF4-FFF2-40B4-BE49-F238E27FC236}">
                <a16:creationId xmlns:a16="http://schemas.microsoft.com/office/drawing/2014/main" id="{0E000259-22FC-2840-985F-76CE981442CF}"/>
              </a:ext>
            </a:extLst>
          </p:cNvPr>
          <p:cNvSpPr/>
          <p:nvPr/>
        </p:nvSpPr>
        <p:spPr>
          <a:xfrm>
            <a:off x="3328016" y="3085606"/>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b="1" dirty="0">
                <a:solidFill>
                  <a:schemeClr val="bg1"/>
                </a:solidFill>
              </a:rPr>
              <a:t>衝突檢查</a:t>
            </a:r>
            <a:endParaRPr sz="750" b="1" dirty="0">
              <a:solidFill>
                <a:schemeClr val="bg1"/>
              </a:solidFill>
            </a:endParaRPr>
          </a:p>
        </p:txBody>
      </p:sp>
      <p:sp>
        <p:nvSpPr>
          <p:cNvPr id="24" name="Google Shape;1516;p173">
            <a:extLst>
              <a:ext uri="{FF2B5EF4-FFF2-40B4-BE49-F238E27FC236}">
                <a16:creationId xmlns:a16="http://schemas.microsoft.com/office/drawing/2014/main" id="{1FD5D9D4-D00B-B44B-AAB2-84FE53B611D5}"/>
              </a:ext>
            </a:extLst>
          </p:cNvPr>
          <p:cNvSpPr/>
          <p:nvPr/>
        </p:nvSpPr>
        <p:spPr>
          <a:xfrm>
            <a:off x="3328016" y="3462320"/>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TW" altLang="en-US" sz="750" b="1" dirty="0">
                <a:solidFill>
                  <a:schemeClr val="bg1"/>
                </a:solidFill>
              </a:rPr>
              <a:t>優先序更新</a:t>
            </a:r>
            <a:endParaRPr sz="750" b="1" dirty="0">
              <a:solidFill>
                <a:schemeClr val="bg1"/>
              </a:solidFill>
            </a:endParaRPr>
          </a:p>
        </p:txBody>
      </p:sp>
      <p:sp>
        <p:nvSpPr>
          <p:cNvPr id="25" name="Google Shape;1517;p173">
            <a:extLst>
              <a:ext uri="{FF2B5EF4-FFF2-40B4-BE49-F238E27FC236}">
                <a16:creationId xmlns:a16="http://schemas.microsoft.com/office/drawing/2014/main" id="{ACAAD5C8-E213-1C41-BAF9-235928AFFF27}"/>
              </a:ext>
            </a:extLst>
          </p:cNvPr>
          <p:cNvSpPr/>
          <p:nvPr/>
        </p:nvSpPr>
        <p:spPr>
          <a:xfrm>
            <a:off x="3328016" y="2716093"/>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b="1" dirty="0">
                <a:solidFill>
                  <a:schemeClr val="bg1"/>
                </a:solidFill>
              </a:rPr>
              <a:t>排程作業</a:t>
            </a:r>
            <a:endParaRPr sz="750" b="1" dirty="0">
              <a:solidFill>
                <a:schemeClr val="bg1"/>
              </a:solidFill>
            </a:endParaRPr>
          </a:p>
        </p:txBody>
      </p:sp>
      <p:sp>
        <p:nvSpPr>
          <p:cNvPr id="26" name="Google Shape;1523;p173">
            <a:extLst>
              <a:ext uri="{FF2B5EF4-FFF2-40B4-BE49-F238E27FC236}">
                <a16:creationId xmlns:a16="http://schemas.microsoft.com/office/drawing/2014/main" id="{E6D1445A-DBBF-1F4B-81E4-20B76E0CDEA2}"/>
              </a:ext>
            </a:extLst>
          </p:cNvPr>
          <p:cNvSpPr/>
          <p:nvPr/>
        </p:nvSpPr>
        <p:spPr>
          <a:xfrm>
            <a:off x="781490" y="4215889"/>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b="1" dirty="0">
                <a:solidFill>
                  <a:schemeClr val="bg1"/>
                </a:solidFill>
              </a:rPr>
              <a:t>物料綁定</a:t>
            </a:r>
            <a:r>
              <a:rPr lang="en-US" altLang="zh-CN" sz="750" b="1" dirty="0">
                <a:solidFill>
                  <a:schemeClr val="bg1"/>
                </a:solidFill>
              </a:rPr>
              <a:t>/</a:t>
            </a:r>
            <a:r>
              <a:rPr lang="zh-CN" altLang="en-US" sz="750" b="1" dirty="0">
                <a:solidFill>
                  <a:schemeClr val="bg1"/>
                </a:solidFill>
              </a:rPr>
              <a:t>解除</a:t>
            </a:r>
          </a:p>
        </p:txBody>
      </p:sp>
      <p:sp>
        <p:nvSpPr>
          <p:cNvPr id="27" name="Google Shape;1510;p173">
            <a:extLst>
              <a:ext uri="{FF2B5EF4-FFF2-40B4-BE49-F238E27FC236}">
                <a16:creationId xmlns:a16="http://schemas.microsoft.com/office/drawing/2014/main" id="{D7FAADDE-6C26-824F-9377-1F7249FED081}"/>
              </a:ext>
            </a:extLst>
          </p:cNvPr>
          <p:cNvSpPr/>
          <p:nvPr/>
        </p:nvSpPr>
        <p:spPr>
          <a:xfrm>
            <a:off x="1608426" y="4215889"/>
            <a:ext cx="75577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b="1" dirty="0">
                <a:solidFill>
                  <a:schemeClr val="bg1"/>
                </a:solidFill>
              </a:rPr>
              <a:t>載具設定管理</a:t>
            </a:r>
            <a:endParaRPr sz="750" b="1" dirty="0">
              <a:solidFill>
                <a:schemeClr val="bg1"/>
              </a:solidFill>
            </a:endParaRPr>
          </a:p>
        </p:txBody>
      </p:sp>
      <p:sp>
        <p:nvSpPr>
          <p:cNvPr id="29" name="Google Shape;1516;p173">
            <a:extLst>
              <a:ext uri="{FF2B5EF4-FFF2-40B4-BE49-F238E27FC236}">
                <a16:creationId xmlns:a16="http://schemas.microsoft.com/office/drawing/2014/main" id="{F24C199D-5E44-B141-B2D4-EECBCF4E8469}"/>
              </a:ext>
            </a:extLst>
          </p:cNvPr>
          <p:cNvSpPr/>
          <p:nvPr/>
        </p:nvSpPr>
        <p:spPr>
          <a:xfrm>
            <a:off x="3328016" y="3842704"/>
            <a:ext cx="758925" cy="301725"/>
          </a:xfrm>
          <a:prstGeom prst="rect">
            <a:avLst/>
          </a:prstGeom>
          <a:solidFill>
            <a:srgbClr val="DD7E6B"/>
          </a:solidFill>
          <a:ln>
            <a:noFill/>
          </a:ln>
        </p:spPr>
        <p:txBody>
          <a:bodyPr spcFirstLastPara="1" wrap="square" lIns="0" tIns="34275" rIns="0" bIns="34275" anchor="ctr" anchorCtr="0">
            <a:noAutofit/>
          </a:bodyPr>
          <a:lstStyle/>
          <a:p>
            <a:pPr algn="ctr"/>
            <a:r>
              <a:rPr lang="zh-TW" altLang="en-US" sz="750" b="1" dirty="0">
                <a:solidFill>
                  <a:schemeClr val="bg1"/>
                </a:solidFill>
              </a:rPr>
              <a:t>計畫偏移警示</a:t>
            </a:r>
            <a:endParaRPr sz="750" b="1" dirty="0">
              <a:solidFill>
                <a:schemeClr val="bg1"/>
              </a:solidFill>
            </a:endParaRPr>
          </a:p>
        </p:txBody>
      </p:sp>
      <p:sp>
        <p:nvSpPr>
          <p:cNvPr id="30" name="Google Shape;1504;p173">
            <a:extLst>
              <a:ext uri="{FF2B5EF4-FFF2-40B4-BE49-F238E27FC236}">
                <a16:creationId xmlns:a16="http://schemas.microsoft.com/office/drawing/2014/main" id="{350C1DF3-85AA-1B4D-9CD0-A60FF0882D4E}"/>
              </a:ext>
            </a:extLst>
          </p:cNvPr>
          <p:cNvSpPr/>
          <p:nvPr/>
        </p:nvSpPr>
        <p:spPr>
          <a:xfrm>
            <a:off x="4092991" y="1208592"/>
            <a:ext cx="778409" cy="262575"/>
          </a:xfrm>
          <a:prstGeom prst="rect">
            <a:avLst/>
          </a:prstGeom>
          <a:solidFill>
            <a:srgbClr val="DD7E6B"/>
          </a:solidFill>
          <a:ln>
            <a:noFill/>
          </a:ln>
        </p:spPr>
        <p:txBody>
          <a:bodyPr spcFirstLastPara="1" wrap="square" lIns="0" tIns="34275" rIns="0" bIns="34275" anchor="ctr" anchorCtr="0">
            <a:noAutofit/>
          </a:bodyPr>
          <a:lstStyle/>
          <a:p>
            <a:pPr algn="ctr"/>
            <a:r>
              <a:rPr lang="zh-CN" altLang="en-US" sz="750" b="1" dirty="0">
                <a:solidFill>
                  <a:srgbClr val="FFFFFF"/>
                </a:solidFill>
              </a:rPr>
              <a:t>報表</a:t>
            </a:r>
            <a:endParaRPr sz="750" b="1" dirty="0">
              <a:solidFill>
                <a:srgbClr val="FFFFFF"/>
              </a:solidFill>
            </a:endParaRPr>
          </a:p>
        </p:txBody>
      </p:sp>
      <p:sp>
        <p:nvSpPr>
          <p:cNvPr id="31" name="Google Shape;1477;p173">
            <a:extLst>
              <a:ext uri="{FF2B5EF4-FFF2-40B4-BE49-F238E27FC236}">
                <a16:creationId xmlns:a16="http://schemas.microsoft.com/office/drawing/2014/main" id="{CA3AAE54-46B2-254D-8C79-1ADC30AE6F7B}"/>
              </a:ext>
            </a:extLst>
          </p:cNvPr>
          <p:cNvSpPr/>
          <p:nvPr/>
        </p:nvSpPr>
        <p:spPr>
          <a:xfrm>
            <a:off x="782491" y="1743527"/>
            <a:ext cx="2451017" cy="304349"/>
          </a:xfrm>
          <a:prstGeom prst="rect">
            <a:avLst/>
          </a:prstGeom>
          <a:solidFill>
            <a:srgbClr val="C00000"/>
          </a:solidFill>
          <a:ln>
            <a:noFill/>
          </a:ln>
        </p:spPr>
        <p:txBody>
          <a:bodyPr spcFirstLastPara="1" wrap="square" lIns="0" tIns="34275" rIns="0" bIns="34275" anchor="ctr" anchorCtr="0">
            <a:noAutofit/>
          </a:bodyPr>
          <a:lstStyle/>
          <a:p>
            <a:pPr lvl="0" algn="ctr"/>
            <a:r>
              <a:rPr lang="en-US" altLang="zh-TW" sz="900" b="1" dirty="0">
                <a:solidFill>
                  <a:srgbClr val="FFFFFF"/>
                </a:solidFill>
                <a:latin typeface="Microsoft JhengHei" panose="020B0604030504040204" pitchFamily="34" charset="-120"/>
                <a:ea typeface="Microsoft JhengHei" panose="020B0604030504040204" pitchFamily="34" charset="-120"/>
              </a:rPr>
              <a:t>MES</a:t>
            </a:r>
            <a:r>
              <a:rPr lang="zh-CN" altLang="en-US" sz="900" b="1" dirty="0">
                <a:solidFill>
                  <a:srgbClr val="FFFFFF"/>
                </a:solidFill>
                <a:latin typeface="Microsoft JhengHei" panose="020B0604030504040204" pitchFamily="34" charset="-120"/>
                <a:ea typeface="Microsoft JhengHei" panose="020B0604030504040204" pitchFamily="34" charset="-120"/>
              </a:rPr>
              <a:t>核心</a:t>
            </a:r>
            <a:r>
              <a:rPr lang="en-US" altLang="zh-CN" sz="900" b="1" dirty="0">
                <a:solidFill>
                  <a:srgbClr val="FFFFFF"/>
                </a:solidFill>
                <a:latin typeface="Microsoft JhengHei" panose="020B0604030504040204" pitchFamily="34" charset="-120"/>
                <a:ea typeface="Microsoft JhengHei" panose="020B0604030504040204" pitchFamily="34" charset="-120"/>
              </a:rPr>
              <a:t>(C+M)</a:t>
            </a:r>
            <a:endParaRPr lang="en-US" altLang="zh-TW" sz="900" b="1" dirty="0">
              <a:solidFill>
                <a:srgbClr val="FFFFFF"/>
              </a:solidFill>
              <a:latin typeface="Microsoft JhengHei" panose="020B0604030504040204" pitchFamily="34" charset="-120"/>
              <a:ea typeface="Microsoft JhengHei" panose="020B0604030504040204" pitchFamily="34" charset="-120"/>
            </a:endParaRPr>
          </a:p>
        </p:txBody>
      </p:sp>
      <p:sp>
        <p:nvSpPr>
          <p:cNvPr id="32" name="Google Shape;1507;p173">
            <a:extLst>
              <a:ext uri="{FF2B5EF4-FFF2-40B4-BE49-F238E27FC236}">
                <a16:creationId xmlns:a16="http://schemas.microsoft.com/office/drawing/2014/main" id="{2900AE3D-20D8-104E-AF95-874803B723D0}"/>
              </a:ext>
            </a:extLst>
          </p:cNvPr>
          <p:cNvSpPr/>
          <p:nvPr/>
        </p:nvSpPr>
        <p:spPr>
          <a:xfrm>
            <a:off x="2467761" y="2342980"/>
            <a:ext cx="758025" cy="301725"/>
          </a:xfrm>
          <a:prstGeom prst="rect">
            <a:avLst/>
          </a:prstGeom>
          <a:solidFill>
            <a:srgbClr val="DD7E6B"/>
          </a:solidFill>
          <a:ln>
            <a:noFill/>
          </a:ln>
        </p:spPr>
        <p:txBody>
          <a:bodyPr spcFirstLastPara="1" wrap="square" lIns="0" tIns="34275" rIns="0" bIns="34275" anchor="ctr" anchorCtr="0">
            <a:noAutofit/>
          </a:bodyPr>
          <a:lstStyle/>
          <a:p>
            <a:pPr algn="ctr"/>
            <a:r>
              <a:rPr lang="zh-TW" altLang="en-US" sz="750" b="1" dirty="0">
                <a:solidFill>
                  <a:schemeClr val="bg1"/>
                </a:solidFill>
              </a:rPr>
              <a:t>自動給號</a:t>
            </a:r>
            <a:endParaRPr sz="750" b="1" dirty="0">
              <a:solidFill>
                <a:schemeClr val="bg1"/>
              </a:solidFill>
            </a:endParaRPr>
          </a:p>
        </p:txBody>
      </p:sp>
      <p:sp>
        <p:nvSpPr>
          <p:cNvPr id="33" name="Google Shape;1510;p173">
            <a:extLst>
              <a:ext uri="{FF2B5EF4-FFF2-40B4-BE49-F238E27FC236}">
                <a16:creationId xmlns:a16="http://schemas.microsoft.com/office/drawing/2014/main" id="{49AF0286-6DD2-1443-8619-DA435F570709}"/>
              </a:ext>
            </a:extLst>
          </p:cNvPr>
          <p:cNvSpPr/>
          <p:nvPr/>
        </p:nvSpPr>
        <p:spPr>
          <a:xfrm>
            <a:off x="2463179" y="2717923"/>
            <a:ext cx="755775" cy="301725"/>
          </a:xfrm>
          <a:prstGeom prst="rect">
            <a:avLst/>
          </a:prstGeom>
          <a:solidFill>
            <a:schemeClr val="tx1">
              <a:lumMod val="50000"/>
              <a:lumOff val="50000"/>
            </a:schemeClr>
          </a:solidFill>
          <a:ln>
            <a:noFill/>
          </a:ln>
        </p:spPr>
        <p:txBody>
          <a:bodyPr spcFirstLastPara="1" wrap="square" lIns="0" tIns="34275" rIns="0" bIns="34275" anchor="ctr" anchorCtr="0">
            <a:noAutofit/>
          </a:bodyPr>
          <a:lstStyle/>
          <a:p>
            <a:pPr lvl="0" algn="ctr"/>
            <a:r>
              <a:rPr lang="en-US" altLang="zh-CN" sz="750" b="1" dirty="0">
                <a:solidFill>
                  <a:schemeClr val="bg1"/>
                </a:solidFill>
              </a:rPr>
              <a:t>Bartender</a:t>
            </a:r>
            <a:endParaRPr sz="750" b="1" dirty="0">
              <a:solidFill>
                <a:schemeClr val="bg1"/>
              </a:solidFill>
            </a:endParaRPr>
          </a:p>
        </p:txBody>
      </p:sp>
      <p:sp>
        <p:nvSpPr>
          <p:cNvPr id="34" name="Google Shape;1504;p173">
            <a:extLst>
              <a:ext uri="{FF2B5EF4-FFF2-40B4-BE49-F238E27FC236}">
                <a16:creationId xmlns:a16="http://schemas.microsoft.com/office/drawing/2014/main" id="{32203960-6855-5641-BFAF-DC3C2F3B1C50}"/>
              </a:ext>
            </a:extLst>
          </p:cNvPr>
          <p:cNvSpPr/>
          <p:nvPr/>
        </p:nvSpPr>
        <p:spPr>
          <a:xfrm>
            <a:off x="3319130" y="1206502"/>
            <a:ext cx="677567" cy="267649"/>
          </a:xfrm>
          <a:prstGeom prst="rect">
            <a:avLst/>
          </a:prstGeom>
          <a:solidFill>
            <a:srgbClr val="DD7E6B"/>
          </a:solidFill>
          <a:ln>
            <a:noFill/>
          </a:ln>
        </p:spPr>
        <p:txBody>
          <a:bodyPr spcFirstLastPara="1" wrap="square" lIns="0" tIns="34275" rIns="0" bIns="34275" anchor="ctr" anchorCtr="0">
            <a:noAutofit/>
          </a:bodyPr>
          <a:lstStyle/>
          <a:p>
            <a:pPr algn="ctr"/>
            <a:r>
              <a:rPr lang="zh-CN" altLang="en-US" sz="750" b="1" dirty="0">
                <a:solidFill>
                  <a:srgbClr val="FFFFFF"/>
                </a:solidFill>
              </a:rPr>
              <a:t>排程介面</a:t>
            </a:r>
            <a:endParaRPr sz="750" b="1" dirty="0">
              <a:solidFill>
                <a:srgbClr val="FFFFFF"/>
              </a:solidFill>
            </a:endParaRPr>
          </a:p>
        </p:txBody>
      </p:sp>
      <p:sp>
        <p:nvSpPr>
          <p:cNvPr id="35" name="Google Shape;1514;p173">
            <a:extLst>
              <a:ext uri="{FF2B5EF4-FFF2-40B4-BE49-F238E27FC236}">
                <a16:creationId xmlns:a16="http://schemas.microsoft.com/office/drawing/2014/main" id="{1EA4EE40-7D98-D549-9500-3EBD831EB86A}"/>
              </a:ext>
            </a:extLst>
          </p:cNvPr>
          <p:cNvSpPr/>
          <p:nvPr/>
        </p:nvSpPr>
        <p:spPr>
          <a:xfrm>
            <a:off x="4156385" y="2342980"/>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TW" altLang="en-US" sz="750" b="1" dirty="0">
                <a:solidFill>
                  <a:schemeClr val="bg1"/>
                </a:solidFill>
              </a:rPr>
              <a:t>匯入</a:t>
            </a:r>
            <a:r>
              <a:rPr lang="en-US" altLang="zh-TW" sz="750" b="1" dirty="0">
                <a:solidFill>
                  <a:schemeClr val="bg1"/>
                </a:solidFill>
              </a:rPr>
              <a:t>/</a:t>
            </a:r>
            <a:r>
              <a:rPr lang="zh-CN" altLang="en-US" sz="750" b="1" dirty="0">
                <a:solidFill>
                  <a:schemeClr val="bg1"/>
                </a:solidFill>
              </a:rPr>
              <a:t>匯出</a:t>
            </a:r>
            <a:endParaRPr sz="750" b="1" dirty="0">
              <a:solidFill>
                <a:schemeClr val="bg1"/>
              </a:solidFill>
            </a:endParaRPr>
          </a:p>
        </p:txBody>
      </p:sp>
      <p:sp>
        <p:nvSpPr>
          <p:cNvPr id="36" name="Google Shape;1515;p173">
            <a:extLst>
              <a:ext uri="{FF2B5EF4-FFF2-40B4-BE49-F238E27FC236}">
                <a16:creationId xmlns:a16="http://schemas.microsoft.com/office/drawing/2014/main" id="{3C0FADC7-4AB9-0946-9358-2F756BACC6B3}"/>
              </a:ext>
            </a:extLst>
          </p:cNvPr>
          <p:cNvSpPr/>
          <p:nvPr/>
        </p:nvSpPr>
        <p:spPr>
          <a:xfrm>
            <a:off x="4156385" y="3085606"/>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TW" altLang="en-US" sz="750" b="1" dirty="0">
                <a:solidFill>
                  <a:schemeClr val="bg1"/>
                </a:solidFill>
              </a:rPr>
              <a:t>等待生產分佈</a:t>
            </a:r>
            <a:endParaRPr sz="750" b="1" dirty="0">
              <a:solidFill>
                <a:schemeClr val="bg1"/>
              </a:solidFill>
            </a:endParaRPr>
          </a:p>
        </p:txBody>
      </p:sp>
      <p:sp>
        <p:nvSpPr>
          <p:cNvPr id="37" name="Google Shape;1516;p173">
            <a:extLst>
              <a:ext uri="{FF2B5EF4-FFF2-40B4-BE49-F238E27FC236}">
                <a16:creationId xmlns:a16="http://schemas.microsoft.com/office/drawing/2014/main" id="{AB206963-E631-FA4F-A48C-68BE5D2D7A22}"/>
              </a:ext>
            </a:extLst>
          </p:cNvPr>
          <p:cNvSpPr/>
          <p:nvPr/>
        </p:nvSpPr>
        <p:spPr>
          <a:xfrm>
            <a:off x="4156385" y="3462320"/>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TW" altLang="en-US" sz="750" b="1" dirty="0">
                <a:solidFill>
                  <a:schemeClr val="bg1"/>
                </a:solidFill>
              </a:rPr>
              <a:t>達成率報表</a:t>
            </a:r>
            <a:endParaRPr sz="750" b="1" dirty="0">
              <a:solidFill>
                <a:schemeClr val="bg1"/>
              </a:solidFill>
            </a:endParaRPr>
          </a:p>
        </p:txBody>
      </p:sp>
      <p:sp>
        <p:nvSpPr>
          <p:cNvPr id="38" name="Google Shape;1517;p173">
            <a:extLst>
              <a:ext uri="{FF2B5EF4-FFF2-40B4-BE49-F238E27FC236}">
                <a16:creationId xmlns:a16="http://schemas.microsoft.com/office/drawing/2014/main" id="{9EF52100-50F0-0646-B8D8-21A5ED2FCA06}"/>
              </a:ext>
            </a:extLst>
          </p:cNvPr>
          <p:cNvSpPr/>
          <p:nvPr/>
        </p:nvSpPr>
        <p:spPr>
          <a:xfrm>
            <a:off x="4156385" y="2716093"/>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b="1" dirty="0">
                <a:solidFill>
                  <a:schemeClr val="bg1"/>
                </a:solidFill>
              </a:rPr>
              <a:t>站點產出</a:t>
            </a:r>
            <a:endParaRPr sz="750" b="1" dirty="0">
              <a:solidFill>
                <a:schemeClr val="bg1"/>
              </a:solidFill>
            </a:endParaRPr>
          </a:p>
        </p:txBody>
      </p:sp>
      <p:sp>
        <p:nvSpPr>
          <p:cNvPr id="39" name="Google Shape;1516;p173">
            <a:extLst>
              <a:ext uri="{FF2B5EF4-FFF2-40B4-BE49-F238E27FC236}">
                <a16:creationId xmlns:a16="http://schemas.microsoft.com/office/drawing/2014/main" id="{BE5EA341-8511-994E-926D-335330D77144}"/>
              </a:ext>
            </a:extLst>
          </p:cNvPr>
          <p:cNvSpPr/>
          <p:nvPr/>
        </p:nvSpPr>
        <p:spPr>
          <a:xfrm>
            <a:off x="4156385" y="3839108"/>
            <a:ext cx="758925" cy="301725"/>
          </a:xfrm>
          <a:prstGeom prst="rect">
            <a:avLst/>
          </a:prstGeom>
          <a:solidFill>
            <a:srgbClr val="DD7E6B"/>
          </a:solidFill>
          <a:ln>
            <a:noFill/>
          </a:ln>
        </p:spPr>
        <p:txBody>
          <a:bodyPr spcFirstLastPara="1" wrap="square" lIns="0" tIns="34275" rIns="0" bIns="34275" anchor="ctr" anchorCtr="0">
            <a:noAutofit/>
          </a:bodyPr>
          <a:lstStyle/>
          <a:p>
            <a:pPr algn="ctr"/>
            <a:r>
              <a:rPr lang="zh-TW" altLang="en-US" sz="750" b="1" dirty="0">
                <a:solidFill>
                  <a:schemeClr val="bg1"/>
                </a:solidFill>
              </a:rPr>
              <a:t>待排程清單</a:t>
            </a:r>
            <a:endParaRPr sz="750" b="1" dirty="0">
              <a:solidFill>
                <a:schemeClr val="bg1"/>
              </a:solidFill>
            </a:endParaRPr>
          </a:p>
        </p:txBody>
      </p:sp>
      <p:sp>
        <p:nvSpPr>
          <p:cNvPr id="41" name="Google Shape;1495;p173">
            <a:extLst>
              <a:ext uri="{FF2B5EF4-FFF2-40B4-BE49-F238E27FC236}">
                <a16:creationId xmlns:a16="http://schemas.microsoft.com/office/drawing/2014/main" id="{80951471-A1A2-634B-8F4D-C97E867F7261}"/>
              </a:ext>
            </a:extLst>
          </p:cNvPr>
          <p:cNvSpPr/>
          <p:nvPr/>
        </p:nvSpPr>
        <p:spPr>
          <a:xfrm>
            <a:off x="5000933" y="2075541"/>
            <a:ext cx="1611347" cy="219914"/>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algn="ctr">
              <a:buSzPts val="900"/>
            </a:pPr>
            <a:r>
              <a:rPr lang="en-US" altLang="zh-CN" sz="788" b="1" dirty="0">
                <a:solidFill>
                  <a:srgbClr val="44546A"/>
                </a:solidFill>
              </a:rPr>
              <a:t>ERP </a:t>
            </a:r>
            <a:r>
              <a:rPr lang="zh-CN" altLang="en-US" sz="788" b="1" dirty="0">
                <a:solidFill>
                  <a:srgbClr val="44546A"/>
                </a:solidFill>
              </a:rPr>
              <a:t>資料交換程序</a:t>
            </a:r>
            <a:endParaRPr sz="1050" dirty="0">
              <a:solidFill>
                <a:srgbClr val="44546A"/>
              </a:solidFill>
            </a:endParaRPr>
          </a:p>
        </p:txBody>
      </p:sp>
      <p:sp>
        <p:nvSpPr>
          <p:cNvPr id="42" name="Google Shape;1514;p173">
            <a:extLst>
              <a:ext uri="{FF2B5EF4-FFF2-40B4-BE49-F238E27FC236}">
                <a16:creationId xmlns:a16="http://schemas.microsoft.com/office/drawing/2014/main" id="{1BE63CF1-D889-F143-906C-F21414EE4186}"/>
              </a:ext>
            </a:extLst>
          </p:cNvPr>
          <p:cNvSpPr/>
          <p:nvPr/>
        </p:nvSpPr>
        <p:spPr>
          <a:xfrm>
            <a:off x="5006555" y="2342980"/>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入庫作業</a:t>
            </a:r>
            <a:endParaRPr sz="750" b="1" dirty="0">
              <a:solidFill>
                <a:schemeClr val="bg1"/>
              </a:solidFill>
            </a:endParaRPr>
          </a:p>
        </p:txBody>
      </p:sp>
      <p:sp>
        <p:nvSpPr>
          <p:cNvPr id="43" name="Google Shape;1515;p173">
            <a:extLst>
              <a:ext uri="{FF2B5EF4-FFF2-40B4-BE49-F238E27FC236}">
                <a16:creationId xmlns:a16="http://schemas.microsoft.com/office/drawing/2014/main" id="{E92F154A-FE9E-7B49-A37B-3D70D1F6B2B1}"/>
              </a:ext>
            </a:extLst>
          </p:cNvPr>
          <p:cNvSpPr/>
          <p:nvPr/>
        </p:nvSpPr>
        <p:spPr>
          <a:xfrm>
            <a:off x="5006555" y="3085606"/>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TW" altLang="en-US" sz="750" b="1" dirty="0">
                <a:solidFill>
                  <a:schemeClr val="bg1"/>
                </a:solidFill>
              </a:rPr>
              <a:t>印標作業</a:t>
            </a:r>
            <a:endParaRPr sz="750" b="1" dirty="0">
              <a:solidFill>
                <a:schemeClr val="bg1"/>
              </a:solidFill>
            </a:endParaRPr>
          </a:p>
        </p:txBody>
      </p:sp>
      <p:sp>
        <p:nvSpPr>
          <p:cNvPr id="44" name="Google Shape;1516;p173">
            <a:extLst>
              <a:ext uri="{FF2B5EF4-FFF2-40B4-BE49-F238E27FC236}">
                <a16:creationId xmlns:a16="http://schemas.microsoft.com/office/drawing/2014/main" id="{0EA9341B-9662-324F-9087-26A94A072B67}"/>
              </a:ext>
            </a:extLst>
          </p:cNvPr>
          <p:cNvSpPr/>
          <p:nvPr/>
        </p:nvSpPr>
        <p:spPr>
          <a:xfrm>
            <a:off x="5006555" y="3462320"/>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補印作業</a:t>
            </a:r>
            <a:endParaRPr sz="750" b="1" dirty="0">
              <a:solidFill>
                <a:schemeClr val="bg1"/>
              </a:solidFill>
            </a:endParaRPr>
          </a:p>
        </p:txBody>
      </p:sp>
      <p:sp>
        <p:nvSpPr>
          <p:cNvPr id="45" name="Google Shape;1517;p173">
            <a:extLst>
              <a:ext uri="{FF2B5EF4-FFF2-40B4-BE49-F238E27FC236}">
                <a16:creationId xmlns:a16="http://schemas.microsoft.com/office/drawing/2014/main" id="{0A93E2C0-853B-7B44-AF43-1010B43381A4}"/>
              </a:ext>
            </a:extLst>
          </p:cNvPr>
          <p:cNvSpPr/>
          <p:nvPr/>
        </p:nvSpPr>
        <p:spPr>
          <a:xfrm>
            <a:off x="5006555" y="2716093"/>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出庫作業</a:t>
            </a:r>
            <a:endParaRPr sz="750" b="1" dirty="0">
              <a:solidFill>
                <a:schemeClr val="bg1"/>
              </a:solidFill>
            </a:endParaRPr>
          </a:p>
        </p:txBody>
      </p:sp>
      <p:sp>
        <p:nvSpPr>
          <p:cNvPr id="46" name="Google Shape;1516;p173">
            <a:extLst>
              <a:ext uri="{FF2B5EF4-FFF2-40B4-BE49-F238E27FC236}">
                <a16:creationId xmlns:a16="http://schemas.microsoft.com/office/drawing/2014/main" id="{CDC82E4D-1740-2340-8E11-C5EBF3806597}"/>
              </a:ext>
            </a:extLst>
          </p:cNvPr>
          <p:cNvSpPr/>
          <p:nvPr/>
        </p:nvSpPr>
        <p:spPr>
          <a:xfrm>
            <a:off x="5006555" y="3839108"/>
            <a:ext cx="758925" cy="301725"/>
          </a:xfrm>
          <a:prstGeom prst="rect">
            <a:avLst/>
          </a:prstGeom>
          <a:solidFill>
            <a:srgbClr val="DD7E6B"/>
          </a:solidFill>
          <a:ln>
            <a:noFill/>
          </a:ln>
        </p:spPr>
        <p:txBody>
          <a:bodyPr spcFirstLastPara="1" wrap="square" lIns="0" tIns="34275" rIns="0" bIns="34275" anchor="ctr" anchorCtr="0">
            <a:noAutofit/>
          </a:bodyPr>
          <a:lstStyle/>
          <a:p>
            <a:pPr algn="ctr"/>
            <a:r>
              <a:rPr lang="zh-CN" altLang="en-US"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盤點作業</a:t>
            </a:r>
            <a:endParaRPr sz="750" b="1" dirty="0">
              <a:solidFill>
                <a:schemeClr val="bg1"/>
              </a:solidFill>
            </a:endParaRPr>
          </a:p>
        </p:txBody>
      </p:sp>
      <p:sp>
        <p:nvSpPr>
          <p:cNvPr id="47" name="Google Shape;1516;p173">
            <a:extLst>
              <a:ext uri="{FF2B5EF4-FFF2-40B4-BE49-F238E27FC236}">
                <a16:creationId xmlns:a16="http://schemas.microsoft.com/office/drawing/2014/main" id="{0DC4137C-986D-0840-8F9C-CE84756DF50C}"/>
              </a:ext>
            </a:extLst>
          </p:cNvPr>
          <p:cNvSpPr/>
          <p:nvPr/>
        </p:nvSpPr>
        <p:spPr>
          <a:xfrm>
            <a:off x="5006555" y="4202545"/>
            <a:ext cx="758925" cy="301725"/>
          </a:xfrm>
          <a:prstGeom prst="rect">
            <a:avLst/>
          </a:prstGeom>
          <a:solidFill>
            <a:srgbClr val="DD7E6B"/>
          </a:solidFill>
          <a:ln>
            <a:noFill/>
          </a:ln>
        </p:spPr>
        <p:txBody>
          <a:bodyPr spcFirstLastPara="1" wrap="square" lIns="0" tIns="34275" rIns="0" bIns="34275" anchor="ctr" anchorCtr="0">
            <a:noAutofit/>
          </a:bodyPr>
          <a:lstStyle/>
          <a:p>
            <a:pPr algn="ctr"/>
            <a:r>
              <a:rPr lang="zh-CN" altLang="en-US"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撿貨建議</a:t>
            </a:r>
            <a:endParaRPr sz="750" b="1" dirty="0">
              <a:solidFill>
                <a:schemeClr val="bg1"/>
              </a:solidFill>
            </a:endParaRPr>
          </a:p>
        </p:txBody>
      </p:sp>
      <p:sp>
        <p:nvSpPr>
          <p:cNvPr id="48" name="Google Shape;1514;p173">
            <a:extLst>
              <a:ext uri="{FF2B5EF4-FFF2-40B4-BE49-F238E27FC236}">
                <a16:creationId xmlns:a16="http://schemas.microsoft.com/office/drawing/2014/main" id="{5C6F8A36-F4C6-2443-AB3E-C7FE77D3B00E}"/>
              </a:ext>
            </a:extLst>
          </p:cNvPr>
          <p:cNvSpPr/>
          <p:nvPr/>
        </p:nvSpPr>
        <p:spPr>
          <a:xfrm>
            <a:off x="5853354" y="2330562"/>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存貨報表</a:t>
            </a:r>
            <a:endParaRPr sz="750" b="1" dirty="0">
              <a:solidFill>
                <a:schemeClr val="bg1"/>
              </a:solidFill>
            </a:endParaRPr>
          </a:p>
        </p:txBody>
      </p:sp>
      <p:sp>
        <p:nvSpPr>
          <p:cNvPr id="49" name="Google Shape;1517;p173">
            <a:extLst>
              <a:ext uri="{FF2B5EF4-FFF2-40B4-BE49-F238E27FC236}">
                <a16:creationId xmlns:a16="http://schemas.microsoft.com/office/drawing/2014/main" id="{8C187CC7-DCFA-324B-A047-431B9A0FB9F7}"/>
              </a:ext>
            </a:extLst>
          </p:cNvPr>
          <p:cNvSpPr/>
          <p:nvPr/>
        </p:nvSpPr>
        <p:spPr>
          <a:xfrm>
            <a:off x="5853354" y="2703675"/>
            <a:ext cx="758925" cy="301725"/>
          </a:xfrm>
          <a:prstGeom prst="rect">
            <a:avLst/>
          </a:prstGeom>
          <a:solidFill>
            <a:srgbClr val="DD7E6B"/>
          </a:solidFill>
          <a:ln>
            <a:noFill/>
          </a:ln>
        </p:spPr>
        <p:txBody>
          <a:bodyPr spcFirstLastPara="1" wrap="square" lIns="0" tIns="34275" rIns="0" bIns="34275" anchor="ctr" anchorCtr="0">
            <a:noAutofit/>
          </a:bodyPr>
          <a:lstStyle/>
          <a:p>
            <a:pPr lvl="0" algn="ctr"/>
            <a:r>
              <a:rPr lang="zh-CN" altLang="en-US"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即期品報表</a:t>
            </a:r>
            <a:endParaRPr sz="750" b="1" dirty="0">
              <a:solidFill>
                <a:schemeClr val="bg1"/>
              </a:solidFill>
            </a:endParaRPr>
          </a:p>
        </p:txBody>
      </p:sp>
      <p:sp>
        <p:nvSpPr>
          <p:cNvPr id="50" name="Google Shape;1478;p173">
            <a:extLst>
              <a:ext uri="{FF2B5EF4-FFF2-40B4-BE49-F238E27FC236}">
                <a16:creationId xmlns:a16="http://schemas.microsoft.com/office/drawing/2014/main" id="{6EBF403D-24E2-8A4F-951A-D80B6C1FEF2A}"/>
              </a:ext>
            </a:extLst>
          </p:cNvPr>
          <p:cNvSpPr/>
          <p:nvPr/>
        </p:nvSpPr>
        <p:spPr>
          <a:xfrm>
            <a:off x="6721341" y="1737336"/>
            <a:ext cx="1611347" cy="301578"/>
          </a:xfrm>
          <a:prstGeom prst="rect">
            <a:avLst/>
          </a:prstGeom>
          <a:solidFill>
            <a:schemeClr val="bg2"/>
          </a:solidFill>
          <a:ln>
            <a:noFill/>
          </a:ln>
        </p:spPr>
        <p:txBody>
          <a:bodyPr spcFirstLastPara="1" wrap="square" lIns="0" tIns="34275" rIns="0" bIns="34275" anchor="ctr" anchorCtr="0">
            <a:noAutofit/>
          </a:bodyPr>
          <a:lstStyle/>
          <a:p>
            <a:pPr algn="ctr"/>
            <a:r>
              <a:rPr lang="en-US" sz="900" b="1" dirty="0">
                <a:solidFill>
                  <a:srgbClr val="FFFFFF"/>
                </a:solidFill>
                <a:latin typeface="Microsoft JhengHei" panose="020B0604030504040204" pitchFamily="34" charset="-120"/>
                <a:ea typeface="Microsoft JhengHei" panose="020B0604030504040204" pitchFamily="34" charset="-120"/>
              </a:rPr>
              <a:t>SCADA+ IoT Hub</a:t>
            </a:r>
            <a:endParaRPr sz="900" b="1" dirty="0">
              <a:solidFill>
                <a:srgbClr val="FFFFFF"/>
              </a:solidFill>
              <a:latin typeface="Microsoft JhengHei" panose="020B0604030504040204" pitchFamily="34" charset="-120"/>
              <a:ea typeface="Microsoft JhengHei" panose="020B0604030504040204" pitchFamily="34" charset="-120"/>
            </a:endParaRPr>
          </a:p>
        </p:txBody>
      </p:sp>
      <p:sp>
        <p:nvSpPr>
          <p:cNvPr id="51" name="Google Shape;1495;p173">
            <a:extLst>
              <a:ext uri="{FF2B5EF4-FFF2-40B4-BE49-F238E27FC236}">
                <a16:creationId xmlns:a16="http://schemas.microsoft.com/office/drawing/2014/main" id="{26499A49-67EC-BB4B-A451-9B79CEAAEE9D}"/>
              </a:ext>
            </a:extLst>
          </p:cNvPr>
          <p:cNvSpPr/>
          <p:nvPr/>
        </p:nvSpPr>
        <p:spPr>
          <a:xfrm>
            <a:off x="6721342" y="2074022"/>
            <a:ext cx="1611347" cy="219914"/>
          </a:xfrm>
          <a:prstGeom prst="rect">
            <a:avLst/>
          </a:prstGeom>
          <a:solidFill>
            <a:schemeClr val="bg1"/>
          </a:solidFill>
          <a:ln w="9525" cap="flat" cmpd="sng">
            <a:solidFill>
              <a:srgbClr val="DD7E6B"/>
            </a:solidFill>
            <a:prstDash val="solid"/>
            <a:round/>
            <a:headEnd type="none" w="sm" len="sm"/>
            <a:tailEnd type="none" w="sm" len="sm"/>
          </a:ln>
        </p:spPr>
        <p:txBody>
          <a:bodyPr spcFirstLastPara="1" wrap="square" lIns="0" tIns="34275" rIns="0" bIns="34275" anchor="ctr" anchorCtr="0">
            <a:noAutofit/>
          </a:bodyPr>
          <a:lstStyle/>
          <a:p>
            <a:pPr lvl="0" algn="ctr">
              <a:buSzPts val="900"/>
            </a:pPr>
            <a:r>
              <a:rPr lang="zh-CN" altLang="en-US" sz="788" b="1" dirty="0">
                <a:solidFill>
                  <a:srgbClr val="44546A"/>
                </a:solidFill>
              </a:rPr>
              <a:t>服務程序</a:t>
            </a:r>
            <a:endParaRPr lang="zh-CN" altLang="en-US" sz="788" dirty="0">
              <a:solidFill>
                <a:srgbClr val="44546A"/>
              </a:solidFill>
            </a:endParaRPr>
          </a:p>
        </p:txBody>
      </p:sp>
      <p:sp>
        <p:nvSpPr>
          <p:cNvPr id="52" name="Google Shape;1514;p173">
            <a:extLst>
              <a:ext uri="{FF2B5EF4-FFF2-40B4-BE49-F238E27FC236}">
                <a16:creationId xmlns:a16="http://schemas.microsoft.com/office/drawing/2014/main" id="{7064F9E7-D3E2-504A-AEEB-EF82BDB6977C}"/>
              </a:ext>
            </a:extLst>
          </p:cNvPr>
          <p:cNvSpPr/>
          <p:nvPr/>
        </p:nvSpPr>
        <p:spPr>
          <a:xfrm>
            <a:off x="6726964" y="2341461"/>
            <a:ext cx="758925" cy="301725"/>
          </a:xfrm>
          <a:prstGeom prst="rect">
            <a:avLst/>
          </a:prstGeom>
          <a:solidFill>
            <a:schemeClr val="bg1">
              <a:lumMod val="50000"/>
            </a:schemeClr>
          </a:solidFill>
          <a:ln>
            <a:noFill/>
          </a:ln>
        </p:spPr>
        <p:txBody>
          <a:bodyPr spcFirstLastPara="1" wrap="square" lIns="0" tIns="34275" rIns="0" bIns="34275" anchor="ctr" anchorCtr="0">
            <a:noAutofit/>
          </a:bodyPr>
          <a:lstStyle/>
          <a:p>
            <a:pPr algn="ctr"/>
            <a:r>
              <a:rPr lang="en-US" altLang="zh-CN" sz="750" kern="1200" dirty="0">
                <a:solidFill>
                  <a:srgbClr val="FFFFFF"/>
                </a:solidFill>
                <a:latin typeface="Arial" panose="020B0604020202020204" pitchFamily="34" charset="0"/>
                <a:ea typeface="微软雅黑" panose="020B0503020204020204" pitchFamily="34" charset="-122"/>
              </a:rPr>
              <a:t>A/D I/O</a:t>
            </a:r>
            <a:endParaRPr sz="750" kern="1200" dirty="0">
              <a:solidFill>
                <a:srgbClr val="FFFFFF"/>
              </a:solidFill>
              <a:latin typeface="Arial" panose="020B0604020202020204" pitchFamily="34" charset="0"/>
              <a:ea typeface="微软雅黑" panose="020B0503020204020204" pitchFamily="34" charset="-122"/>
            </a:endParaRPr>
          </a:p>
        </p:txBody>
      </p:sp>
      <p:sp>
        <p:nvSpPr>
          <p:cNvPr id="53" name="Google Shape;1515;p173">
            <a:extLst>
              <a:ext uri="{FF2B5EF4-FFF2-40B4-BE49-F238E27FC236}">
                <a16:creationId xmlns:a16="http://schemas.microsoft.com/office/drawing/2014/main" id="{2A717DDF-2B22-1A4D-8182-9B14C4333AD5}"/>
              </a:ext>
            </a:extLst>
          </p:cNvPr>
          <p:cNvSpPr/>
          <p:nvPr/>
        </p:nvSpPr>
        <p:spPr>
          <a:xfrm>
            <a:off x="6726964" y="3084087"/>
            <a:ext cx="758925" cy="301725"/>
          </a:xfrm>
          <a:prstGeom prst="rect">
            <a:avLst/>
          </a:prstGeom>
          <a:solidFill>
            <a:schemeClr val="bg1">
              <a:lumMod val="50000"/>
            </a:schemeClr>
          </a:solidFill>
          <a:ln>
            <a:noFill/>
          </a:ln>
        </p:spPr>
        <p:txBody>
          <a:bodyPr spcFirstLastPara="1" wrap="square" lIns="0" tIns="34275" rIns="0" bIns="34275" anchor="ctr" anchorCtr="0">
            <a:noAutofit/>
          </a:bodyPr>
          <a:lstStyle/>
          <a:p>
            <a:pPr lvl="0" algn="ctr"/>
            <a:r>
              <a:rPr lang="en-US" altLang="zh-CN" sz="750" kern="1200" dirty="0" err="1">
                <a:solidFill>
                  <a:srgbClr val="FFFFFF"/>
                </a:solidFill>
                <a:latin typeface="Arial" panose="020B0604020202020204" pitchFamily="34" charset="0"/>
                <a:ea typeface="微软雅黑" panose="020B0503020204020204" pitchFamily="34" charset="-122"/>
                <a:cs typeface="Segoe UI" panose="020B0502040204020203" pitchFamily="34" charset="0"/>
              </a:rPr>
              <a:t>Mqtt</a:t>
            </a:r>
            <a:endParaRPr sz="750" b="1" dirty="0">
              <a:solidFill>
                <a:schemeClr val="bg1"/>
              </a:solidFill>
            </a:endParaRPr>
          </a:p>
        </p:txBody>
      </p:sp>
      <p:sp>
        <p:nvSpPr>
          <p:cNvPr id="54" name="Google Shape;1516;p173">
            <a:extLst>
              <a:ext uri="{FF2B5EF4-FFF2-40B4-BE49-F238E27FC236}">
                <a16:creationId xmlns:a16="http://schemas.microsoft.com/office/drawing/2014/main" id="{BA668160-4971-C145-9B0D-C960B9693168}"/>
              </a:ext>
            </a:extLst>
          </p:cNvPr>
          <p:cNvSpPr/>
          <p:nvPr/>
        </p:nvSpPr>
        <p:spPr>
          <a:xfrm>
            <a:off x="6726964" y="3460801"/>
            <a:ext cx="758925" cy="301725"/>
          </a:xfrm>
          <a:prstGeom prst="rect">
            <a:avLst/>
          </a:prstGeom>
          <a:solidFill>
            <a:schemeClr val="bg1">
              <a:lumMod val="50000"/>
            </a:schemeClr>
          </a:solidFill>
          <a:ln>
            <a:noFill/>
          </a:ln>
        </p:spPr>
        <p:txBody>
          <a:bodyPr spcFirstLastPara="1" wrap="square" lIns="0" tIns="34275" rIns="0" bIns="34275" anchor="ctr" anchorCtr="0">
            <a:noAutofit/>
          </a:bodyPr>
          <a:lstStyle/>
          <a:p>
            <a:pPr lvl="0" algn="ctr"/>
            <a:r>
              <a:rPr lang="en-US" altLang="zh-CN"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Flat file</a:t>
            </a:r>
            <a:endParaRPr sz="750" b="1" dirty="0">
              <a:solidFill>
                <a:schemeClr val="bg1"/>
              </a:solidFill>
            </a:endParaRPr>
          </a:p>
        </p:txBody>
      </p:sp>
      <p:sp>
        <p:nvSpPr>
          <p:cNvPr id="55" name="Google Shape;1517;p173">
            <a:extLst>
              <a:ext uri="{FF2B5EF4-FFF2-40B4-BE49-F238E27FC236}">
                <a16:creationId xmlns:a16="http://schemas.microsoft.com/office/drawing/2014/main" id="{95C66FA6-08BA-124A-8306-176FE0F54B7D}"/>
              </a:ext>
            </a:extLst>
          </p:cNvPr>
          <p:cNvSpPr/>
          <p:nvPr/>
        </p:nvSpPr>
        <p:spPr>
          <a:xfrm>
            <a:off x="6726964" y="2714574"/>
            <a:ext cx="758925" cy="301725"/>
          </a:xfrm>
          <a:prstGeom prst="rect">
            <a:avLst/>
          </a:prstGeom>
          <a:solidFill>
            <a:schemeClr val="bg1">
              <a:lumMod val="50000"/>
            </a:schemeClr>
          </a:solidFill>
          <a:ln>
            <a:noFill/>
          </a:ln>
        </p:spPr>
        <p:txBody>
          <a:bodyPr spcFirstLastPara="1" wrap="square" lIns="0" tIns="34275" rIns="0" bIns="34275" anchor="ctr" anchorCtr="0">
            <a:noAutofit/>
          </a:bodyPr>
          <a:lstStyle/>
          <a:p>
            <a:pPr lvl="0" algn="ctr"/>
            <a:r>
              <a:rPr lang="en-US" altLang="zh-CN"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Modbus</a:t>
            </a:r>
            <a:endParaRPr sz="750" b="1" dirty="0">
              <a:solidFill>
                <a:schemeClr val="bg1"/>
              </a:solidFill>
            </a:endParaRPr>
          </a:p>
        </p:txBody>
      </p:sp>
      <p:sp>
        <p:nvSpPr>
          <p:cNvPr id="56" name="Google Shape;1516;p173">
            <a:extLst>
              <a:ext uri="{FF2B5EF4-FFF2-40B4-BE49-F238E27FC236}">
                <a16:creationId xmlns:a16="http://schemas.microsoft.com/office/drawing/2014/main" id="{415A04AD-BCF7-4647-8374-FAA03C586438}"/>
              </a:ext>
            </a:extLst>
          </p:cNvPr>
          <p:cNvSpPr/>
          <p:nvPr/>
        </p:nvSpPr>
        <p:spPr>
          <a:xfrm>
            <a:off x="6726964" y="3837589"/>
            <a:ext cx="758925" cy="301725"/>
          </a:xfrm>
          <a:prstGeom prst="rect">
            <a:avLst/>
          </a:prstGeom>
          <a:solidFill>
            <a:schemeClr val="bg1">
              <a:lumMod val="50000"/>
            </a:schemeClr>
          </a:solidFill>
          <a:ln>
            <a:noFill/>
          </a:ln>
        </p:spPr>
        <p:txBody>
          <a:bodyPr spcFirstLastPara="1" wrap="square" lIns="0" tIns="34275" rIns="0" bIns="34275" anchor="ctr" anchorCtr="0">
            <a:noAutofit/>
          </a:bodyPr>
          <a:lstStyle/>
          <a:p>
            <a:pPr algn="ctr"/>
            <a:r>
              <a:rPr lang="en-US" altLang="zh-CN"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Alert Setting</a:t>
            </a:r>
            <a:endParaRPr sz="750" b="1" dirty="0">
              <a:solidFill>
                <a:schemeClr val="bg1"/>
              </a:solidFill>
            </a:endParaRPr>
          </a:p>
        </p:txBody>
      </p:sp>
      <p:sp>
        <p:nvSpPr>
          <p:cNvPr id="57" name="Google Shape;1516;p173">
            <a:extLst>
              <a:ext uri="{FF2B5EF4-FFF2-40B4-BE49-F238E27FC236}">
                <a16:creationId xmlns:a16="http://schemas.microsoft.com/office/drawing/2014/main" id="{F91306E9-19E6-E142-8EFE-29D3E1A7A6DC}"/>
              </a:ext>
            </a:extLst>
          </p:cNvPr>
          <p:cNvSpPr/>
          <p:nvPr/>
        </p:nvSpPr>
        <p:spPr>
          <a:xfrm>
            <a:off x="6726964" y="4201026"/>
            <a:ext cx="758925" cy="301725"/>
          </a:xfrm>
          <a:prstGeom prst="rect">
            <a:avLst/>
          </a:prstGeom>
          <a:solidFill>
            <a:schemeClr val="bg1">
              <a:lumMod val="50000"/>
            </a:schemeClr>
          </a:solidFill>
          <a:ln>
            <a:noFill/>
          </a:ln>
        </p:spPr>
        <p:txBody>
          <a:bodyPr spcFirstLastPara="1" wrap="square" lIns="0" tIns="34275" rIns="0" bIns="34275" anchor="ctr" anchorCtr="0">
            <a:noAutofit/>
          </a:bodyPr>
          <a:lstStyle/>
          <a:p>
            <a:pPr algn="ctr"/>
            <a:r>
              <a:rPr lang="en-US" altLang="zh-CN"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Notification</a:t>
            </a:r>
            <a:endParaRPr sz="750" b="1" dirty="0">
              <a:solidFill>
                <a:schemeClr val="bg1"/>
              </a:solidFill>
            </a:endParaRPr>
          </a:p>
        </p:txBody>
      </p:sp>
      <p:sp>
        <p:nvSpPr>
          <p:cNvPr id="58" name="Google Shape;1514;p173">
            <a:extLst>
              <a:ext uri="{FF2B5EF4-FFF2-40B4-BE49-F238E27FC236}">
                <a16:creationId xmlns:a16="http://schemas.microsoft.com/office/drawing/2014/main" id="{93F4EC3E-AFE5-B04C-931F-0B125454FD8A}"/>
              </a:ext>
            </a:extLst>
          </p:cNvPr>
          <p:cNvSpPr/>
          <p:nvPr/>
        </p:nvSpPr>
        <p:spPr>
          <a:xfrm>
            <a:off x="7573763" y="2329043"/>
            <a:ext cx="758925" cy="301725"/>
          </a:xfrm>
          <a:prstGeom prst="rect">
            <a:avLst/>
          </a:prstGeom>
          <a:solidFill>
            <a:schemeClr val="bg1">
              <a:lumMod val="50000"/>
            </a:schemeClr>
          </a:solidFill>
          <a:ln>
            <a:noFill/>
          </a:ln>
        </p:spPr>
        <p:txBody>
          <a:bodyPr spcFirstLastPara="1" wrap="square" lIns="0" tIns="34275" rIns="0" bIns="34275" anchor="ctr" anchorCtr="0">
            <a:noAutofit/>
          </a:bodyPr>
          <a:lstStyle/>
          <a:p>
            <a:pPr lvl="0" algn="ctr"/>
            <a:r>
              <a:rPr lang="zh-CN" altLang="en-US" sz="750" kern="1200" dirty="0">
                <a:solidFill>
                  <a:srgbClr val="FFFFFF"/>
                </a:solidFill>
                <a:latin typeface="Arial" panose="020B0604020202020204" pitchFamily="34" charset="0"/>
                <a:ea typeface="微软雅黑" panose="020B0503020204020204" pitchFamily="34" charset="-122"/>
                <a:cs typeface="Segoe UI" panose="020B0502040204020203" pitchFamily="34" charset="0"/>
              </a:rPr>
              <a:t>設備數據</a:t>
            </a:r>
            <a:endParaRPr sz="750" b="1" dirty="0">
              <a:solidFill>
                <a:schemeClr val="bg1"/>
              </a:solidFill>
            </a:endParaRPr>
          </a:p>
        </p:txBody>
      </p:sp>
      <p:sp>
        <p:nvSpPr>
          <p:cNvPr id="59" name="Google Shape;1517;p173">
            <a:extLst>
              <a:ext uri="{FF2B5EF4-FFF2-40B4-BE49-F238E27FC236}">
                <a16:creationId xmlns:a16="http://schemas.microsoft.com/office/drawing/2014/main" id="{C947F26E-9C0A-CC4D-A558-BC2E5F680316}"/>
              </a:ext>
            </a:extLst>
          </p:cNvPr>
          <p:cNvSpPr/>
          <p:nvPr/>
        </p:nvSpPr>
        <p:spPr>
          <a:xfrm>
            <a:off x="7573763" y="2702156"/>
            <a:ext cx="758925" cy="301725"/>
          </a:xfrm>
          <a:prstGeom prst="rect">
            <a:avLst/>
          </a:prstGeom>
          <a:solidFill>
            <a:schemeClr val="bg1">
              <a:lumMod val="50000"/>
            </a:schemeClr>
          </a:solidFill>
          <a:ln>
            <a:noFill/>
          </a:ln>
        </p:spPr>
        <p:txBody>
          <a:bodyPr spcFirstLastPara="1" wrap="square" lIns="0" tIns="34275" rIns="0" bIns="34275" anchor="ctr" anchorCtr="0">
            <a:noAutofit/>
          </a:bodyPr>
          <a:lstStyle/>
          <a:p>
            <a:pPr lvl="0" algn="ctr"/>
            <a:r>
              <a:rPr lang="zh-CN" altLang="en-US" sz="750" b="1" kern="1200" dirty="0">
                <a:solidFill>
                  <a:srgbClr val="FFFFFF"/>
                </a:solidFill>
                <a:latin typeface="Arial" panose="020B0604020202020204" pitchFamily="34" charset="0"/>
                <a:ea typeface="微软雅黑" panose="020B0503020204020204" pitchFamily="34" charset="-122"/>
              </a:rPr>
              <a:t>水電氣化</a:t>
            </a:r>
            <a:endParaRPr sz="750" b="1" dirty="0">
              <a:solidFill>
                <a:schemeClr val="bg1"/>
              </a:solidFill>
            </a:endParaRPr>
          </a:p>
        </p:txBody>
      </p:sp>
      <p:sp>
        <p:nvSpPr>
          <p:cNvPr id="60" name="Google Shape;1504;p173">
            <a:extLst>
              <a:ext uri="{FF2B5EF4-FFF2-40B4-BE49-F238E27FC236}">
                <a16:creationId xmlns:a16="http://schemas.microsoft.com/office/drawing/2014/main" id="{1DC92D0B-B2CA-EB4A-8C3A-1DF5E7D2D58E}"/>
              </a:ext>
            </a:extLst>
          </p:cNvPr>
          <p:cNvSpPr/>
          <p:nvPr/>
        </p:nvSpPr>
        <p:spPr>
          <a:xfrm>
            <a:off x="5784964" y="1211576"/>
            <a:ext cx="778409" cy="262575"/>
          </a:xfrm>
          <a:prstGeom prst="rect">
            <a:avLst/>
          </a:prstGeom>
          <a:solidFill>
            <a:srgbClr val="DD7E6B"/>
          </a:solidFill>
          <a:ln>
            <a:noFill/>
          </a:ln>
        </p:spPr>
        <p:txBody>
          <a:bodyPr spcFirstLastPara="1" wrap="square" lIns="0" tIns="34275" rIns="0" bIns="34275" anchor="ctr" anchorCtr="0">
            <a:noAutofit/>
          </a:bodyPr>
          <a:lstStyle/>
          <a:p>
            <a:pPr algn="ctr"/>
            <a:r>
              <a:rPr lang="zh-CN" altLang="en-US" sz="750" b="1" dirty="0">
                <a:solidFill>
                  <a:srgbClr val="FFFFFF"/>
                </a:solidFill>
              </a:rPr>
              <a:t>報表</a:t>
            </a:r>
            <a:endParaRPr sz="750" b="1" dirty="0">
              <a:solidFill>
                <a:srgbClr val="FFFFFF"/>
              </a:solidFill>
            </a:endParaRPr>
          </a:p>
        </p:txBody>
      </p:sp>
      <p:sp>
        <p:nvSpPr>
          <p:cNvPr id="61" name="Google Shape;1504;p173">
            <a:extLst>
              <a:ext uri="{FF2B5EF4-FFF2-40B4-BE49-F238E27FC236}">
                <a16:creationId xmlns:a16="http://schemas.microsoft.com/office/drawing/2014/main" id="{868C934A-5C73-0547-9B13-8A0F611800DC}"/>
              </a:ext>
            </a:extLst>
          </p:cNvPr>
          <p:cNvSpPr/>
          <p:nvPr/>
        </p:nvSpPr>
        <p:spPr>
          <a:xfrm>
            <a:off x="5011103" y="1209486"/>
            <a:ext cx="677567" cy="267649"/>
          </a:xfrm>
          <a:prstGeom prst="rect">
            <a:avLst/>
          </a:prstGeom>
          <a:solidFill>
            <a:srgbClr val="DD7E6B"/>
          </a:solidFill>
          <a:ln>
            <a:noFill/>
          </a:ln>
        </p:spPr>
        <p:txBody>
          <a:bodyPr spcFirstLastPara="1" wrap="square" lIns="0" tIns="34275" rIns="0" bIns="34275" anchor="ctr" anchorCtr="0">
            <a:noAutofit/>
          </a:bodyPr>
          <a:lstStyle/>
          <a:p>
            <a:pPr algn="ctr"/>
            <a:r>
              <a:rPr lang="en-US" altLang="zh-CN" sz="750" b="1" dirty="0">
                <a:solidFill>
                  <a:srgbClr val="FFFFFF"/>
                </a:solidFill>
              </a:rPr>
              <a:t>PDA</a:t>
            </a:r>
            <a:endParaRPr sz="750" b="1" dirty="0">
              <a:solidFill>
                <a:srgbClr val="FFFFFF"/>
              </a:solidFill>
            </a:endParaRPr>
          </a:p>
        </p:txBody>
      </p:sp>
      <p:sp>
        <p:nvSpPr>
          <p:cNvPr id="62" name="Google Shape;1498;p173">
            <a:extLst>
              <a:ext uri="{FF2B5EF4-FFF2-40B4-BE49-F238E27FC236}">
                <a16:creationId xmlns:a16="http://schemas.microsoft.com/office/drawing/2014/main" id="{01D5935C-EBD1-DD43-B033-6DD705237453}"/>
              </a:ext>
            </a:extLst>
          </p:cNvPr>
          <p:cNvSpPr/>
          <p:nvPr/>
        </p:nvSpPr>
        <p:spPr>
          <a:xfrm>
            <a:off x="1605276" y="1213598"/>
            <a:ext cx="758925" cy="262575"/>
          </a:xfrm>
          <a:prstGeom prst="rect">
            <a:avLst/>
          </a:prstGeom>
          <a:solidFill>
            <a:srgbClr val="DD7E6B"/>
          </a:solidFill>
          <a:ln>
            <a:noFill/>
          </a:ln>
        </p:spPr>
        <p:txBody>
          <a:bodyPr spcFirstLastPara="1" wrap="square" lIns="0" tIns="34275" rIns="0" bIns="34275" anchor="ctr" anchorCtr="0">
            <a:noAutofit/>
          </a:bodyPr>
          <a:lstStyle/>
          <a:p>
            <a:pPr algn="ctr"/>
            <a:r>
              <a:rPr lang="zh-CN" altLang="en-US" sz="750" b="1" dirty="0">
                <a:solidFill>
                  <a:srgbClr val="FFFFFF"/>
                </a:solidFill>
              </a:rPr>
              <a:t>工業平板</a:t>
            </a:r>
            <a:endParaRPr sz="750" b="1" dirty="0">
              <a:solidFill>
                <a:srgbClr val="FFFFFF"/>
              </a:solidFill>
            </a:endParaRPr>
          </a:p>
        </p:txBody>
      </p:sp>
      <p:sp>
        <p:nvSpPr>
          <p:cNvPr id="63" name="Google Shape;1504;p173">
            <a:extLst>
              <a:ext uri="{FF2B5EF4-FFF2-40B4-BE49-F238E27FC236}">
                <a16:creationId xmlns:a16="http://schemas.microsoft.com/office/drawing/2014/main" id="{C1722B2F-417A-4C4C-8B1A-54C16502D206}"/>
              </a:ext>
            </a:extLst>
          </p:cNvPr>
          <p:cNvSpPr/>
          <p:nvPr/>
        </p:nvSpPr>
        <p:spPr>
          <a:xfrm>
            <a:off x="2440546" y="1214726"/>
            <a:ext cx="778409" cy="262575"/>
          </a:xfrm>
          <a:prstGeom prst="rect">
            <a:avLst/>
          </a:prstGeom>
          <a:solidFill>
            <a:srgbClr val="DD7E6B"/>
          </a:solidFill>
          <a:ln>
            <a:noFill/>
          </a:ln>
        </p:spPr>
        <p:txBody>
          <a:bodyPr spcFirstLastPara="1" wrap="square" lIns="0" tIns="34275" rIns="0" bIns="34275" anchor="ctr" anchorCtr="0">
            <a:noAutofit/>
          </a:bodyPr>
          <a:lstStyle/>
          <a:p>
            <a:pPr algn="ctr"/>
            <a:r>
              <a:rPr lang="zh-CN" altLang="en-US" sz="750" b="1" dirty="0">
                <a:solidFill>
                  <a:srgbClr val="FFFFFF"/>
                </a:solidFill>
              </a:rPr>
              <a:t>報表</a:t>
            </a:r>
            <a:endParaRPr sz="750" b="1" dirty="0">
              <a:solidFill>
                <a:srgbClr val="FFFFFF"/>
              </a:solidFill>
            </a:endParaRPr>
          </a:p>
        </p:txBody>
      </p:sp>
      <p:sp>
        <p:nvSpPr>
          <p:cNvPr id="64" name="Google Shape;1489;p173">
            <a:extLst>
              <a:ext uri="{FF2B5EF4-FFF2-40B4-BE49-F238E27FC236}">
                <a16:creationId xmlns:a16="http://schemas.microsoft.com/office/drawing/2014/main" id="{359E662C-BB9F-6A49-9E7A-5C5530BF84FA}"/>
              </a:ext>
            </a:extLst>
          </p:cNvPr>
          <p:cNvSpPr txBox="1"/>
          <p:nvPr/>
        </p:nvSpPr>
        <p:spPr>
          <a:xfrm>
            <a:off x="6847907" y="4656103"/>
            <a:ext cx="814500" cy="213075"/>
          </a:xfrm>
          <a:prstGeom prst="rect">
            <a:avLst/>
          </a:prstGeom>
          <a:solidFill>
            <a:srgbClr val="DD7E6B"/>
          </a:solidFill>
          <a:ln>
            <a:noFill/>
          </a:ln>
        </p:spPr>
        <p:txBody>
          <a:bodyPr spcFirstLastPara="1" wrap="square" lIns="21581" tIns="12956" rIns="21581" bIns="12956" anchor="ctr" anchorCtr="0">
            <a:noAutofit/>
          </a:bodyPr>
          <a:lstStyle/>
          <a:p>
            <a:pPr algn="ctr"/>
            <a:r>
              <a:rPr lang="en-US" sz="600" dirty="0">
                <a:solidFill>
                  <a:srgbClr val="FFFFFF"/>
                </a:solidFill>
              </a:rPr>
              <a:t>In scope</a:t>
            </a:r>
            <a:endParaRPr sz="600" dirty="0">
              <a:solidFill>
                <a:srgbClr val="FFFFFF"/>
              </a:solidFill>
            </a:endParaRPr>
          </a:p>
        </p:txBody>
      </p:sp>
      <p:sp>
        <p:nvSpPr>
          <p:cNvPr id="65" name="Google Shape;1490;p173">
            <a:extLst>
              <a:ext uri="{FF2B5EF4-FFF2-40B4-BE49-F238E27FC236}">
                <a16:creationId xmlns:a16="http://schemas.microsoft.com/office/drawing/2014/main" id="{2E7332CF-F203-4749-ABF4-F6F0CAF567EC}"/>
              </a:ext>
            </a:extLst>
          </p:cNvPr>
          <p:cNvSpPr txBox="1"/>
          <p:nvPr/>
        </p:nvSpPr>
        <p:spPr>
          <a:xfrm>
            <a:off x="7692747" y="4656103"/>
            <a:ext cx="814500" cy="213075"/>
          </a:xfrm>
          <a:prstGeom prst="rect">
            <a:avLst/>
          </a:prstGeom>
          <a:solidFill>
            <a:schemeClr val="dk2"/>
          </a:solidFill>
          <a:ln>
            <a:noFill/>
          </a:ln>
        </p:spPr>
        <p:txBody>
          <a:bodyPr spcFirstLastPara="1" wrap="square" lIns="21581" tIns="12956" rIns="21581" bIns="12956" anchor="ctr" anchorCtr="0">
            <a:noAutofit/>
          </a:bodyPr>
          <a:lstStyle/>
          <a:p>
            <a:pPr lvl="0" algn="ctr"/>
            <a:r>
              <a:rPr lang="en-US" sz="600" dirty="0">
                <a:solidFill>
                  <a:srgbClr val="FFFFFF"/>
                </a:solidFill>
              </a:rPr>
              <a:t>Licenses needed</a:t>
            </a:r>
            <a:endParaRPr sz="600" dirty="0">
              <a:solidFill>
                <a:srgbClr val="FFFFFF"/>
              </a:solidFill>
            </a:endParaRPr>
          </a:p>
        </p:txBody>
      </p:sp>
      <p:sp>
        <p:nvSpPr>
          <p:cNvPr id="66" name="Google Shape;1504;p173">
            <a:extLst>
              <a:ext uri="{FF2B5EF4-FFF2-40B4-BE49-F238E27FC236}">
                <a16:creationId xmlns:a16="http://schemas.microsoft.com/office/drawing/2014/main" id="{15CEB35C-13ED-544C-A367-C1AC4B4765CB}"/>
              </a:ext>
            </a:extLst>
          </p:cNvPr>
          <p:cNvSpPr/>
          <p:nvPr/>
        </p:nvSpPr>
        <p:spPr>
          <a:xfrm>
            <a:off x="6726964" y="1211048"/>
            <a:ext cx="1605724" cy="258029"/>
          </a:xfrm>
          <a:prstGeom prst="rect">
            <a:avLst/>
          </a:prstGeom>
          <a:solidFill>
            <a:schemeClr val="bg2"/>
          </a:solidFill>
          <a:ln>
            <a:noFill/>
          </a:ln>
        </p:spPr>
        <p:txBody>
          <a:bodyPr spcFirstLastPara="1" wrap="square" lIns="0" tIns="34275" rIns="0" bIns="34275" anchor="ctr" anchorCtr="0">
            <a:noAutofit/>
          </a:bodyPr>
          <a:lstStyle/>
          <a:p>
            <a:pPr algn="ctr"/>
            <a:r>
              <a:rPr lang="en-US" sz="788" b="1" dirty="0">
                <a:solidFill>
                  <a:srgbClr val="FFFFFF"/>
                </a:solidFill>
              </a:rPr>
              <a:t>IoT Dashboard</a:t>
            </a:r>
            <a:endParaRPr sz="788" b="1" dirty="0">
              <a:solidFill>
                <a:srgbClr val="FFFFFF"/>
              </a:solidFill>
            </a:endParaRPr>
          </a:p>
        </p:txBody>
      </p:sp>
      <p:sp>
        <p:nvSpPr>
          <p:cNvPr id="68" name="Google Shape;1506;p173">
            <a:extLst>
              <a:ext uri="{FF2B5EF4-FFF2-40B4-BE49-F238E27FC236}">
                <a16:creationId xmlns:a16="http://schemas.microsoft.com/office/drawing/2014/main" id="{97EAEAFD-4A1B-2148-B000-4E22E10C2DBC}"/>
              </a:ext>
            </a:extLst>
          </p:cNvPr>
          <p:cNvSpPr/>
          <p:nvPr/>
        </p:nvSpPr>
        <p:spPr>
          <a:xfrm>
            <a:off x="2458486" y="3071347"/>
            <a:ext cx="755775" cy="305325"/>
          </a:xfrm>
          <a:prstGeom prst="rect">
            <a:avLst/>
          </a:prstGeom>
          <a:solidFill>
            <a:srgbClr val="DD7E6B"/>
          </a:solidFill>
          <a:ln>
            <a:noFill/>
          </a:ln>
        </p:spPr>
        <p:txBody>
          <a:bodyPr spcFirstLastPara="1" wrap="square" lIns="0" tIns="34275" rIns="0" bIns="34275" anchor="ctr" anchorCtr="0">
            <a:noAutofit/>
          </a:bodyPr>
          <a:lstStyle/>
          <a:p>
            <a:pPr algn="ctr"/>
            <a:r>
              <a:rPr lang="zh-TW" altLang="en-US" sz="750" b="1" dirty="0">
                <a:solidFill>
                  <a:schemeClr val="bg1"/>
                </a:solidFill>
              </a:rPr>
              <a:t>檢驗紀錄</a:t>
            </a:r>
          </a:p>
        </p:txBody>
      </p:sp>
      <p:sp>
        <p:nvSpPr>
          <p:cNvPr id="69" name="Google Shape;1506;p173">
            <a:extLst>
              <a:ext uri="{FF2B5EF4-FFF2-40B4-BE49-F238E27FC236}">
                <a16:creationId xmlns:a16="http://schemas.microsoft.com/office/drawing/2014/main" id="{6CA14B6E-4DD8-F045-B0FC-849535B30550}"/>
              </a:ext>
            </a:extLst>
          </p:cNvPr>
          <p:cNvSpPr/>
          <p:nvPr/>
        </p:nvSpPr>
        <p:spPr>
          <a:xfrm>
            <a:off x="2467761" y="3456614"/>
            <a:ext cx="755775" cy="305325"/>
          </a:xfrm>
          <a:prstGeom prst="rect">
            <a:avLst/>
          </a:prstGeom>
          <a:solidFill>
            <a:srgbClr val="DD7E6B"/>
          </a:solidFill>
          <a:ln>
            <a:noFill/>
          </a:ln>
        </p:spPr>
        <p:txBody>
          <a:bodyPr spcFirstLastPara="1" wrap="square" lIns="0" tIns="34275" rIns="0" bIns="34275" anchor="ctr" anchorCtr="0">
            <a:noAutofit/>
          </a:bodyPr>
          <a:lstStyle/>
          <a:p>
            <a:pPr algn="ctr"/>
            <a:r>
              <a:rPr lang="zh-TW" altLang="en-US" sz="750" b="1" dirty="0">
                <a:solidFill>
                  <a:schemeClr val="bg1"/>
                </a:solidFill>
              </a:rPr>
              <a:t>不良判別</a:t>
            </a:r>
          </a:p>
        </p:txBody>
      </p:sp>
      <p:sp>
        <p:nvSpPr>
          <p:cNvPr id="70" name="AutoShape 7">
            <a:extLst>
              <a:ext uri="{FF2B5EF4-FFF2-40B4-BE49-F238E27FC236}">
                <a16:creationId xmlns:a16="http://schemas.microsoft.com/office/drawing/2014/main" id="{54D539F7-4FB8-F340-A7E8-3FDDB289F470}"/>
              </a:ext>
            </a:extLst>
          </p:cNvPr>
          <p:cNvSpPr>
            <a:spLocks noChangeArrowheads="1"/>
          </p:cNvSpPr>
          <p:nvPr/>
        </p:nvSpPr>
        <p:spPr bwMode="auto">
          <a:xfrm>
            <a:off x="726680" y="1583951"/>
            <a:ext cx="5994661" cy="670293"/>
          </a:xfrm>
          <a:prstGeom prst="roundRect">
            <a:avLst>
              <a:gd name="adj" fmla="val 16667"/>
            </a:avLst>
          </a:prstGeom>
          <a:solidFill>
            <a:srgbClr val="9C3702">
              <a:alpha val="80000"/>
            </a:srgbClr>
          </a:solidFill>
          <a:ln w="38100">
            <a:noFill/>
            <a:round/>
            <a:headEnd/>
            <a:tailEnd/>
          </a:ln>
        </p:spPr>
        <p:txBody>
          <a:bodyPr wrap="none" lIns="0" rIns="0" anchor="ctr"/>
          <a:lstStyle/>
          <a:p>
            <a:pPr algn="ctr">
              <a:buFont typeface="Wingdings" charset="0"/>
              <a:buNone/>
            </a:pPr>
            <a:r>
              <a:rPr lang="zh-CN" altLang="en-US" sz="1200" b="1" dirty="0">
                <a:solidFill>
                  <a:schemeClr val="bg1"/>
                </a:solidFill>
                <a:latin typeface="Microsoft JhengHei" panose="020B0604030504040204" pitchFamily="34" charset="-120"/>
                <a:ea typeface="Microsoft JhengHei" panose="020B0604030504040204" pitchFamily="34" charset="-120"/>
                <a:cs typeface="新細明體" charset="0"/>
              </a:rPr>
              <a:t>三套核心可以各自運行，同時根據需求修改</a:t>
            </a:r>
            <a:endParaRPr lang="en-US" altLang="zh-CN" sz="1200" b="1" dirty="0">
              <a:solidFill>
                <a:schemeClr val="bg1"/>
              </a:solidFill>
              <a:latin typeface="Microsoft JhengHei" panose="020B0604030504040204" pitchFamily="34" charset="-120"/>
              <a:ea typeface="Microsoft JhengHei" panose="020B0604030504040204" pitchFamily="34" charset="-120"/>
              <a:cs typeface="新細明體" charset="0"/>
            </a:endParaRPr>
          </a:p>
        </p:txBody>
      </p:sp>
      <p:sp>
        <p:nvSpPr>
          <p:cNvPr id="71" name="AutoShape 7">
            <a:extLst>
              <a:ext uri="{FF2B5EF4-FFF2-40B4-BE49-F238E27FC236}">
                <a16:creationId xmlns:a16="http://schemas.microsoft.com/office/drawing/2014/main" id="{5F9EBE92-1F33-1243-86D2-732058503AF7}"/>
              </a:ext>
            </a:extLst>
          </p:cNvPr>
          <p:cNvSpPr>
            <a:spLocks noChangeArrowheads="1"/>
          </p:cNvSpPr>
          <p:nvPr/>
        </p:nvSpPr>
        <p:spPr bwMode="auto">
          <a:xfrm>
            <a:off x="726680" y="2321112"/>
            <a:ext cx="5994660" cy="2260002"/>
          </a:xfrm>
          <a:prstGeom prst="roundRect">
            <a:avLst>
              <a:gd name="adj" fmla="val 3793"/>
            </a:avLst>
          </a:prstGeom>
          <a:solidFill>
            <a:schemeClr val="accent4">
              <a:lumMod val="50000"/>
              <a:alpha val="80000"/>
            </a:schemeClr>
          </a:solidFill>
          <a:ln w="38100">
            <a:noFill/>
            <a:round/>
            <a:headEnd/>
            <a:tailEnd/>
          </a:ln>
        </p:spPr>
        <p:txBody>
          <a:bodyPr wrap="none" lIns="0" rIns="0" anchor="ctr"/>
          <a:lstStyle/>
          <a:p>
            <a:pPr algn="ctr">
              <a:buFont typeface="Wingdings" charset="0"/>
              <a:buNone/>
            </a:pPr>
            <a:r>
              <a:rPr lang="zh-TW" altLang="en-US" sz="1200" b="1" dirty="0">
                <a:solidFill>
                  <a:schemeClr val="bg1"/>
                </a:solidFill>
                <a:latin typeface="Microsoft JhengHei" panose="020B0604030504040204" pitchFamily="34" charset="-120"/>
                <a:ea typeface="Microsoft JhengHei" panose="020B0604030504040204" pitchFamily="34" charset="-120"/>
                <a:cs typeface="新細明體" charset="0"/>
              </a:rPr>
              <a:t>實際流程優化並進行模組細部</a:t>
            </a:r>
            <a:r>
              <a:rPr lang="zh-CN" altLang="en-US" sz="1200" b="1" dirty="0">
                <a:solidFill>
                  <a:schemeClr val="bg1"/>
                </a:solidFill>
                <a:latin typeface="Microsoft JhengHei" panose="020B0604030504040204" pitchFamily="34" charset="-120"/>
                <a:ea typeface="Microsoft JhengHei" panose="020B0604030504040204" pitchFamily="34" charset="-120"/>
                <a:cs typeface="新細明體" charset="0"/>
              </a:rPr>
              <a:t>功能的調整</a:t>
            </a:r>
            <a:endParaRPr lang="en-US" altLang="zh-CN" sz="1200" b="1" dirty="0">
              <a:solidFill>
                <a:schemeClr val="bg1"/>
              </a:solidFill>
              <a:latin typeface="Microsoft JhengHei" panose="020B0604030504040204" pitchFamily="34" charset="-120"/>
              <a:ea typeface="Microsoft JhengHei" panose="020B0604030504040204" pitchFamily="34" charset="-120"/>
              <a:cs typeface="新細明體" charset="0"/>
            </a:endParaRPr>
          </a:p>
        </p:txBody>
      </p:sp>
      <p:sp>
        <p:nvSpPr>
          <p:cNvPr id="72" name="AutoShape 7">
            <a:extLst>
              <a:ext uri="{FF2B5EF4-FFF2-40B4-BE49-F238E27FC236}">
                <a16:creationId xmlns:a16="http://schemas.microsoft.com/office/drawing/2014/main" id="{3CDE4857-1CAA-724D-81F2-2425B02F87B6}"/>
              </a:ext>
            </a:extLst>
          </p:cNvPr>
          <p:cNvSpPr>
            <a:spLocks noChangeArrowheads="1"/>
          </p:cNvSpPr>
          <p:nvPr/>
        </p:nvSpPr>
        <p:spPr bwMode="auto">
          <a:xfrm>
            <a:off x="726680" y="935443"/>
            <a:ext cx="5994660" cy="604796"/>
          </a:xfrm>
          <a:prstGeom prst="roundRect">
            <a:avLst>
              <a:gd name="adj" fmla="val 3793"/>
            </a:avLst>
          </a:prstGeom>
          <a:solidFill>
            <a:schemeClr val="accent4">
              <a:lumMod val="50000"/>
              <a:alpha val="80000"/>
            </a:schemeClr>
          </a:solidFill>
          <a:ln w="38100">
            <a:noFill/>
            <a:round/>
            <a:headEnd/>
            <a:tailEnd/>
          </a:ln>
        </p:spPr>
        <p:txBody>
          <a:bodyPr wrap="none" lIns="0" rIns="0" anchor="ctr"/>
          <a:lstStyle/>
          <a:p>
            <a:pPr algn="ctr">
              <a:buFont typeface="Wingdings" charset="0"/>
              <a:buNone/>
            </a:pPr>
            <a:r>
              <a:rPr lang="zh-CN" altLang="en-US" sz="1200" b="1" dirty="0">
                <a:solidFill>
                  <a:schemeClr val="bg1"/>
                </a:solidFill>
                <a:latin typeface="Microsoft JhengHei" panose="020B0604030504040204" pitchFamily="34" charset="-120"/>
                <a:ea typeface="Microsoft JhengHei" panose="020B0604030504040204" pitchFamily="34" charset="-120"/>
                <a:cs typeface="新細明體" charset="0"/>
              </a:rPr>
              <a:t>適配現場的使用者介面</a:t>
            </a:r>
            <a:endParaRPr lang="en-US" altLang="zh-CN" sz="1200" b="1" dirty="0">
              <a:solidFill>
                <a:schemeClr val="bg1"/>
              </a:solidFill>
              <a:latin typeface="Microsoft JhengHei" panose="020B0604030504040204" pitchFamily="34" charset="-120"/>
              <a:ea typeface="Microsoft JhengHei" panose="020B0604030504040204" pitchFamily="34" charset="-120"/>
              <a:cs typeface="新細明體" charset="0"/>
            </a:endParaRPr>
          </a:p>
        </p:txBody>
      </p:sp>
    </p:spTree>
    <p:extLst>
      <p:ext uri="{BB962C8B-B14F-4D97-AF65-F5344CB8AC3E}">
        <p14:creationId xmlns:p14="http://schemas.microsoft.com/office/powerpoint/2010/main" val="68910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ppt_x"/>
                                          </p:val>
                                        </p:tav>
                                        <p:tav tm="100000">
                                          <p:val>
                                            <p:strVal val="#ppt_x"/>
                                          </p:val>
                                        </p:tav>
                                      </p:tavLst>
                                    </p:anim>
                                    <p:anim calcmode="lin" valueType="num">
                                      <p:cBhvr additive="base">
                                        <p:cTn id="1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32</a:t>
            </a:fld>
            <a:endParaRPr lang="uk-UA"/>
          </a:p>
        </p:txBody>
      </p:sp>
      <p:sp>
        <p:nvSpPr>
          <p:cNvPr id="4" name="矩形 3">
            <a:extLst>
              <a:ext uri="{FF2B5EF4-FFF2-40B4-BE49-F238E27FC236}">
                <a16:creationId xmlns:a16="http://schemas.microsoft.com/office/drawing/2014/main" id="{335AF702-1C53-6F1D-86E2-99A7DB7F71CA}"/>
              </a:ext>
            </a:extLst>
          </p:cNvPr>
          <p:cNvSpPr/>
          <p:nvPr/>
        </p:nvSpPr>
        <p:spPr>
          <a:xfrm>
            <a:off x="289479" y="169294"/>
            <a:ext cx="5127871" cy="461665"/>
          </a:xfrm>
          <a:prstGeom prst="rect">
            <a:avLst/>
          </a:prstGeom>
        </p:spPr>
        <p:txBody>
          <a:bodyPr wrap="square">
            <a:spAutoFit/>
          </a:bodyPr>
          <a:lstStyle/>
          <a:p>
            <a:r>
              <a:rPr lang="zh-TW" altLang="en-US" sz="2400" b="1" dirty="0">
                <a:latin typeface="微軟正黑體" panose="020B0604030504040204" pitchFamily="34" charset="-120"/>
                <a:ea typeface="微軟正黑體" panose="020B0604030504040204" pitchFamily="34" charset="-120"/>
              </a:rPr>
              <a:t>數位化製造管理系統</a:t>
            </a:r>
            <a:r>
              <a:rPr lang="en-US" altLang="zh-TW" sz="2400" b="1" dirty="0">
                <a:latin typeface="微軟正黑體" panose="020B0604030504040204" pitchFamily="34" charset="-120"/>
                <a:ea typeface="微軟正黑體" panose="020B0604030504040204" pitchFamily="34" charset="-120"/>
              </a:rPr>
              <a:t>(MES) </a:t>
            </a:r>
            <a:r>
              <a:rPr lang="zh-TW" altLang="en-US" sz="2400" b="1" dirty="0">
                <a:latin typeface="微軟正黑體" panose="020B0604030504040204" pitchFamily="34" charset="-120"/>
                <a:ea typeface="微軟正黑體" panose="020B0604030504040204" pitchFamily="34" charset="-120"/>
              </a:rPr>
              <a:t>功能總表</a:t>
            </a:r>
          </a:p>
        </p:txBody>
      </p:sp>
      <p:sp>
        <p:nvSpPr>
          <p:cNvPr id="5" name="文字方塊 4">
            <a:extLst>
              <a:ext uri="{FF2B5EF4-FFF2-40B4-BE49-F238E27FC236}">
                <a16:creationId xmlns:a16="http://schemas.microsoft.com/office/drawing/2014/main" id="{E42C21DD-0BCE-75E8-918B-81FFF1BF8E2A}"/>
              </a:ext>
            </a:extLst>
          </p:cNvPr>
          <p:cNvSpPr txBox="1"/>
          <p:nvPr/>
        </p:nvSpPr>
        <p:spPr>
          <a:xfrm>
            <a:off x="422694" y="1137580"/>
            <a:ext cx="4330331" cy="600164"/>
          </a:xfrm>
          <a:prstGeom prst="rect">
            <a:avLst/>
          </a:prstGeom>
          <a:noFill/>
        </p:spPr>
        <p:txBody>
          <a:bodyPr wrap="square" rtlCol="0">
            <a:spAutoFit/>
          </a:bodyPr>
          <a:lstStyle/>
          <a:p>
            <a:pPr marL="171450" indent="-171450">
              <a:buFont typeface="Arial" panose="020B0604020202020204" pitchFamily="34" charset="0"/>
              <a:buChar char="•"/>
            </a:pPr>
            <a:r>
              <a:rPr lang="zh-TW" altLang="en-US" sz="1100" dirty="0">
                <a:solidFill>
                  <a:schemeClr val="tx1"/>
                </a:solidFill>
                <a:latin typeface="微軟正黑體" panose="020B0604030504040204" pitchFamily="34" charset="-120"/>
                <a:ea typeface="微軟正黑體" panose="020B0604030504040204" pitchFamily="34" charset="-120"/>
              </a:rPr>
              <a:t>依使用者需求設定工廠、製程、品檢、機台、產品、線別、材料</a:t>
            </a:r>
            <a:endParaRPr lang="en-US" altLang="zh-TW" sz="1100" dirty="0">
              <a:solidFill>
                <a:schemeClr val="tx1"/>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使用者權限邏輯建立，如：部門權限、帳號權限、群組管理</a:t>
            </a:r>
            <a:endParaRPr lang="en-US" altLang="zh-TW" sz="11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dirty="0">
                <a:solidFill>
                  <a:schemeClr val="tx1"/>
                </a:solidFill>
                <a:latin typeface="微軟正黑體" panose="020B0604030504040204" pitchFamily="34" charset="-120"/>
                <a:ea typeface="微軟正黑體" panose="020B0604030504040204" pitchFamily="34" charset="-120"/>
              </a:rPr>
              <a:t>異常訊息及報表發布使用者資訊建立</a:t>
            </a:r>
            <a:endParaRPr lang="zh-TW" altLang="en-US" sz="1100" dirty="0">
              <a:solidFill>
                <a:srgbClr val="7030A0"/>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4AA8EFF0-9DA3-A37A-BAA0-CF7CCD2B0CCA}"/>
              </a:ext>
            </a:extLst>
          </p:cNvPr>
          <p:cNvSpPr/>
          <p:nvPr/>
        </p:nvSpPr>
        <p:spPr>
          <a:xfrm>
            <a:off x="4699221" y="2225269"/>
            <a:ext cx="1658693" cy="190830"/>
          </a:xfrm>
          <a:prstGeom prst="rect">
            <a:avLst/>
          </a:prstGeom>
          <a:solidFill>
            <a:schemeClr val="bg1"/>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7" name="文字方塊 6">
            <a:extLst>
              <a:ext uri="{FF2B5EF4-FFF2-40B4-BE49-F238E27FC236}">
                <a16:creationId xmlns:a16="http://schemas.microsoft.com/office/drawing/2014/main" id="{223EEDC2-2B02-D368-8D44-08711C520DF4}"/>
              </a:ext>
            </a:extLst>
          </p:cNvPr>
          <p:cNvSpPr txBox="1"/>
          <p:nvPr/>
        </p:nvSpPr>
        <p:spPr>
          <a:xfrm>
            <a:off x="4717151" y="2286796"/>
            <a:ext cx="4036486" cy="1277273"/>
          </a:xfrm>
          <a:prstGeom prst="rect">
            <a:avLst/>
          </a:prstGeom>
          <a:noFill/>
        </p:spPr>
        <p:txBody>
          <a:bodyPr wrap="square" rtlCol="0">
            <a:spAutoFit/>
          </a:bodyPr>
          <a:lstStyle/>
          <a:p>
            <a:pPr marL="171450" indent="-171450">
              <a:buFont typeface="Arial" panose="020B0604020202020204" pitchFamily="34" charset="0"/>
              <a:buChar char="•"/>
            </a:pPr>
            <a:r>
              <a:rPr lang="zh-TW" altLang="en-US" sz="1100" strike="noStrike" baseline="0" dirty="0">
                <a:latin typeface="微軟正黑體" panose="020B0604030504040204" pitchFamily="34" charset="-120"/>
                <a:ea typeface="微軟正黑體" panose="020B0604030504040204" pitchFamily="34" charset="-120"/>
              </a:rPr>
              <a:t>產品</a:t>
            </a:r>
            <a:r>
              <a:rPr lang="zh-TW" altLang="en-US" sz="1100" dirty="0">
                <a:latin typeface="微軟正黑體" panose="020B0604030504040204" pitchFamily="34" charset="-120"/>
                <a:ea typeface="微軟正黑體" panose="020B0604030504040204" pitchFamily="34" charset="-120"/>
              </a:rPr>
              <a:t>生產流程編輯建立 </a:t>
            </a:r>
            <a:r>
              <a:rPr lang="en-US" altLang="zh-TW" sz="1100" dirty="0">
                <a:latin typeface="微軟正黑體" panose="020B0604030504040204" pitchFamily="34" charset="-120"/>
                <a:ea typeface="微軟正黑體" panose="020B0604030504040204" pitchFamily="34" charset="-120"/>
              </a:rPr>
              <a:t>(Route edit) </a:t>
            </a:r>
          </a:p>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管理生產相關資訊，如：物料管理、</a:t>
            </a:r>
            <a:r>
              <a:rPr lang="zh-TW" altLang="en-US" sz="1100" dirty="0">
                <a:solidFill>
                  <a:schemeClr val="tx1"/>
                </a:solidFill>
                <a:latin typeface="微軟正黑體" panose="020B0604030504040204" pitchFamily="34" charset="-120"/>
                <a:ea typeface="微軟正黑體" panose="020B0604030504040204" pitchFamily="34" charset="-120"/>
              </a:rPr>
              <a:t>不良品管理</a:t>
            </a:r>
            <a:r>
              <a:rPr lang="zh-TW" altLang="en-US" sz="1100" dirty="0">
                <a:latin typeface="微軟正黑體" panose="020B0604030504040204" pitchFamily="34" charset="-120"/>
                <a:ea typeface="微軟正黑體" panose="020B0604030504040204" pitchFamily="34" charset="-120"/>
              </a:rPr>
              <a:t>及</a:t>
            </a:r>
            <a:r>
              <a:rPr lang="zh-TW" altLang="en-US" sz="1100" dirty="0">
                <a:solidFill>
                  <a:schemeClr val="tx1"/>
                </a:solidFill>
                <a:latin typeface="微軟正黑體" panose="020B0604030504040204" pitchFamily="34" charset="-120"/>
                <a:ea typeface="微軟正黑體" panose="020B0604030504040204" pitchFamily="34" charset="-120"/>
              </a:rPr>
              <a:t>製工具管理</a:t>
            </a:r>
            <a:endParaRPr lang="en-US" altLang="zh-TW" sz="11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建立工單資料</a:t>
            </a:r>
            <a:r>
              <a:rPr lang="zh-TW" altLang="en-US" sz="1100" dirty="0">
                <a:solidFill>
                  <a:schemeClr val="tx1"/>
                </a:solidFill>
                <a:latin typeface="微軟正黑體" panose="020B0604030504040204" pitchFamily="34" charset="-120"/>
                <a:ea typeface="微軟正黑體" panose="020B0604030504040204" pitchFamily="34" charset="-120"/>
              </a:rPr>
              <a:t>及加工站點資訊</a:t>
            </a:r>
            <a:endParaRPr lang="en-US" altLang="zh-TW" sz="11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dirty="0">
                <a:solidFill>
                  <a:schemeClr val="tx1"/>
                </a:solidFill>
                <a:latin typeface="微軟正黑體" panose="020B0604030504040204" pitchFamily="34" charset="-120"/>
                <a:ea typeface="微軟正黑體" panose="020B0604030504040204" pitchFamily="34" charset="-120"/>
              </a:rPr>
              <a:t>生產站點異常卡控機制 </a:t>
            </a:r>
            <a:r>
              <a:rPr lang="en-US" altLang="zh-TW" sz="1100" dirty="0">
                <a:solidFill>
                  <a:schemeClr val="tx1"/>
                </a:solidFill>
                <a:latin typeface="微軟正黑體" panose="020B0604030504040204" pitchFamily="34" charset="-120"/>
                <a:ea typeface="微軟正黑體" panose="020B0604030504040204" pitchFamily="34" charset="-120"/>
              </a:rPr>
              <a:t>(</a:t>
            </a:r>
            <a:r>
              <a:rPr lang="zh-TW" altLang="en-US" sz="1100" dirty="0">
                <a:solidFill>
                  <a:schemeClr val="tx1"/>
                </a:solidFill>
                <a:latin typeface="微軟正黑體" panose="020B0604030504040204" pitchFamily="34" charset="-120"/>
                <a:ea typeface="微軟正黑體" panose="020B0604030504040204" pitchFamily="34" charset="-120"/>
              </a:rPr>
              <a:t>上錯站點、重複或跳站上貨</a:t>
            </a:r>
            <a:r>
              <a:rPr lang="en-US" altLang="zh-TW" sz="1100" dirty="0">
                <a:solidFill>
                  <a:schemeClr val="tx1"/>
                </a:solidFill>
                <a:latin typeface="微軟正黑體" panose="020B0604030504040204" pitchFamily="34" charset="-120"/>
                <a:ea typeface="微軟正黑體" panose="020B0604030504040204" pitchFamily="34" charset="-120"/>
              </a:rPr>
              <a:t>)</a:t>
            </a:r>
            <a:endParaRPr lang="en-US" altLang="zh-TW" sz="11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en-US" altLang="zh-TW" sz="1100" baseline="0" dirty="0">
                <a:solidFill>
                  <a:schemeClr val="tx1"/>
                </a:solidFill>
                <a:latin typeface="微軟正黑體" panose="020B0604030504040204" pitchFamily="34" charset="-120"/>
                <a:ea typeface="微軟正黑體" panose="020B0604030504040204" pitchFamily="34" charset="-120"/>
              </a:rPr>
              <a:t>Rework/Repair</a:t>
            </a:r>
            <a:r>
              <a:rPr lang="zh-TW" altLang="en-US" sz="1100" baseline="0" dirty="0">
                <a:solidFill>
                  <a:schemeClr val="tx1"/>
                </a:solidFill>
                <a:latin typeface="微軟正黑體" panose="020B0604030504040204" pitchFamily="34" charset="-120"/>
                <a:ea typeface="微軟正黑體" panose="020B0604030504040204" pitchFamily="34" charset="-120"/>
              </a:rPr>
              <a:t>流程建立</a:t>
            </a:r>
            <a:endParaRPr lang="en-US" altLang="zh-TW" sz="11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baseline="0" dirty="0">
                <a:solidFill>
                  <a:schemeClr val="tx1"/>
                </a:solidFill>
                <a:latin typeface="微軟正黑體" panose="020B0604030504040204" pitchFamily="34" charset="-120"/>
                <a:ea typeface="微軟正黑體" panose="020B0604030504040204" pitchFamily="34" charset="-120"/>
              </a:rPr>
              <a:t>工單生產進度及時查詢</a:t>
            </a:r>
            <a:endParaRPr lang="en-US" altLang="zh-TW" sz="1100" baseline="0" dirty="0">
              <a:solidFill>
                <a:srgbClr val="7030A0"/>
              </a:solidFill>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276C4E2B-2BF4-941C-05B0-AF3C18A5CD20}"/>
              </a:ext>
            </a:extLst>
          </p:cNvPr>
          <p:cNvSpPr txBox="1"/>
          <p:nvPr/>
        </p:nvSpPr>
        <p:spPr>
          <a:xfrm>
            <a:off x="422694" y="3307067"/>
            <a:ext cx="4330331" cy="1107996"/>
          </a:xfrm>
          <a:prstGeom prst="rect">
            <a:avLst/>
          </a:prstGeom>
          <a:noFill/>
        </p:spPr>
        <p:txBody>
          <a:bodyPr wrap="square" rtlCol="0">
            <a:spAutoFit/>
          </a:bodyPr>
          <a:lstStyle/>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100" dirty="0">
                <a:latin typeface="微軟正黑體" panose="020B0604030504040204" pitchFamily="34" charset="-120"/>
                <a:ea typeface="微軟正黑體" panose="020B0604030504040204" pitchFamily="34" charset="-120"/>
              </a:rPr>
              <a:t>透過</a:t>
            </a:r>
            <a:r>
              <a:rPr lang="en-US" altLang="zh-TW" sz="1100" dirty="0">
                <a:latin typeface="微軟正黑體" panose="020B0604030504040204" pitchFamily="34" charset="-120"/>
                <a:ea typeface="微軟正黑體" panose="020B0604030504040204" pitchFamily="34" charset="-120"/>
              </a:rPr>
              <a:t>IoT</a:t>
            </a:r>
            <a:r>
              <a:rPr lang="zh-TW" altLang="en-US" sz="1100" dirty="0">
                <a:latin typeface="微軟正黑體" panose="020B0604030504040204" pitchFamily="34" charset="-120"/>
                <a:ea typeface="微軟正黑體" panose="020B0604030504040204" pitchFamily="34" charset="-120"/>
              </a:rPr>
              <a:t>上報設備資訊，依製程監控</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設備監控</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管理警報 進行及時監控管理</a:t>
            </a:r>
            <a:endParaRPr lang="en-US" altLang="zh-TW" sz="1100" dirty="0">
              <a:latin typeface="微軟正黑體" panose="020B0604030504040204" pitchFamily="34" charset="-120"/>
              <a:ea typeface="微軟正黑體" panose="020B0604030504040204" pitchFamily="34" charset="-120"/>
            </a:endParaRPr>
          </a:p>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100" dirty="0">
                <a:solidFill>
                  <a:schemeClr val="tx1"/>
                </a:solidFill>
                <a:latin typeface="微軟正黑體" panose="020B0604030504040204" pitchFamily="34" charset="-120"/>
                <a:ea typeface="微軟正黑體" panose="020B0604030504040204" pitchFamily="34" charset="-120"/>
              </a:rPr>
              <a:t>製程參數管制界線，數據異常警示</a:t>
            </a:r>
            <a:endParaRPr lang="en-US" altLang="zh-TW" sz="1100" dirty="0">
              <a:latin typeface="微軟正黑體" panose="020B0604030504040204" pitchFamily="34" charset="-120"/>
              <a:ea typeface="微軟正黑體" panose="020B0604030504040204" pitchFamily="34" charset="-120"/>
            </a:endParaRPr>
          </a:p>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100" dirty="0">
                <a:latin typeface="微軟正黑體" panose="020B0604030504040204" pitchFamily="34" charset="-120"/>
                <a:ea typeface="微軟正黑體" panose="020B0604030504040204" pitchFamily="34" charset="-120"/>
              </a:rPr>
              <a:t>除</a:t>
            </a:r>
            <a:r>
              <a:rPr lang="en-US" altLang="zh-TW" sz="1100" dirty="0">
                <a:latin typeface="微軟正黑體" panose="020B0604030504040204" pitchFamily="34" charset="-120"/>
                <a:ea typeface="微軟正黑體" panose="020B0604030504040204" pitchFamily="34" charset="-120"/>
              </a:rPr>
              <a:t>SCADA</a:t>
            </a:r>
            <a:r>
              <a:rPr lang="zh-TW" altLang="en-US" sz="1100" dirty="0">
                <a:latin typeface="微軟正黑體" panose="020B0604030504040204" pitchFamily="34" charset="-120"/>
                <a:ea typeface="微軟正黑體" panose="020B0604030504040204" pitchFamily="34" charset="-120"/>
              </a:rPr>
              <a:t>介面外，可接受多種通訊協定銜接</a:t>
            </a:r>
            <a:r>
              <a:rPr lang="en-US" altLang="zh-TW" sz="1100" dirty="0">
                <a:latin typeface="微軟正黑體" panose="020B0604030504040204" pitchFamily="34" charset="-120"/>
                <a:ea typeface="微軟正黑體" panose="020B0604030504040204" pitchFamily="34" charset="-120"/>
              </a:rPr>
              <a:t>(ex: API/ Web</a:t>
            </a:r>
            <a:r>
              <a:rPr lang="en-US" altLang="zh-TW" sz="1100" baseline="0" dirty="0">
                <a:latin typeface="微軟正黑體" panose="020B0604030504040204" pitchFamily="34" charset="-120"/>
                <a:ea typeface="微軟正黑體" panose="020B0604030504040204" pitchFamily="34" charset="-120"/>
              </a:rPr>
              <a:t> service/MQTT…</a:t>
            </a:r>
            <a:r>
              <a:rPr lang="en-US" altLang="zh-TW" sz="1100" dirty="0">
                <a:latin typeface="微軟正黑體" panose="020B0604030504040204" pitchFamily="34" charset="-120"/>
                <a:ea typeface="微軟正黑體" panose="020B0604030504040204" pitchFamily="34" charset="-120"/>
              </a:rPr>
              <a:t>)</a:t>
            </a:r>
          </a:p>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100" dirty="0">
                <a:solidFill>
                  <a:schemeClr val="tx1"/>
                </a:solidFill>
                <a:latin typeface="微軟正黑體" panose="020B0604030504040204" pitchFamily="34" charset="-120"/>
                <a:ea typeface="微軟正黑體" panose="020B0604030504040204" pitchFamily="34" charset="-120"/>
              </a:rPr>
              <a:t>設備重大異常及時警示回報 </a:t>
            </a:r>
            <a:endParaRPr lang="en-US" altLang="zh-TW" sz="1100" dirty="0">
              <a:solidFill>
                <a:schemeClr val="tx1"/>
              </a:solidFill>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7C0A4317-3BEB-8785-23CC-1338BE4E0608}"/>
              </a:ext>
            </a:extLst>
          </p:cNvPr>
          <p:cNvSpPr/>
          <p:nvPr/>
        </p:nvSpPr>
        <p:spPr>
          <a:xfrm>
            <a:off x="4717151" y="1028787"/>
            <a:ext cx="1658693" cy="190830"/>
          </a:xfrm>
          <a:prstGeom prst="rect">
            <a:avLst/>
          </a:prstGeom>
          <a:solidFill>
            <a:schemeClr val="bg1"/>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0" name="文字方塊 9">
            <a:extLst>
              <a:ext uri="{FF2B5EF4-FFF2-40B4-BE49-F238E27FC236}">
                <a16:creationId xmlns:a16="http://schemas.microsoft.com/office/drawing/2014/main" id="{5F65C9B3-707C-0FE8-82E2-6B057A55434E}"/>
              </a:ext>
            </a:extLst>
          </p:cNvPr>
          <p:cNvSpPr txBox="1"/>
          <p:nvPr/>
        </p:nvSpPr>
        <p:spPr>
          <a:xfrm>
            <a:off x="4717151" y="1100773"/>
            <a:ext cx="4330331" cy="769441"/>
          </a:xfrm>
          <a:prstGeom prst="rect">
            <a:avLst/>
          </a:prstGeom>
          <a:noFill/>
        </p:spPr>
        <p:txBody>
          <a:bodyPr wrap="square" rtlCol="0">
            <a:spAutoFit/>
          </a:bodyPr>
          <a:lstStyle/>
          <a:p>
            <a:pPr marL="171450" indent="-171450">
              <a:buFont typeface="Arial" panose="020B0604020202020204" pitchFamily="34" charset="0"/>
              <a:buChar char="•"/>
            </a:pPr>
            <a:r>
              <a:rPr lang="zh-TW" altLang="en-US" sz="1100" dirty="0">
                <a:solidFill>
                  <a:schemeClr val="tx1"/>
                </a:solidFill>
                <a:latin typeface="微軟正黑體" panose="020B0604030504040204" pitchFamily="34" charset="-120"/>
                <a:ea typeface="微軟正黑體" panose="020B0604030504040204" pitchFamily="34" charset="-120"/>
              </a:rPr>
              <a:t>定量生產標籤建立</a:t>
            </a:r>
            <a:r>
              <a:rPr lang="en-US" altLang="zh-TW" sz="1100" dirty="0">
                <a:solidFill>
                  <a:schemeClr val="tx1"/>
                </a:solidFill>
                <a:latin typeface="微軟正黑體" panose="020B0604030504040204" pitchFamily="34" charset="-120"/>
                <a:ea typeface="微軟正黑體" panose="020B0604030504040204" pitchFamily="34" charset="-120"/>
              </a:rPr>
              <a:t>(</a:t>
            </a:r>
            <a:r>
              <a:rPr lang="zh-TW" altLang="en-US" sz="1100" dirty="0">
                <a:solidFill>
                  <a:schemeClr val="tx1"/>
                </a:solidFill>
                <a:latin typeface="微軟正黑體" panose="020B0604030504040204" pitchFamily="34" charset="-120"/>
                <a:ea typeface="微軟正黑體" panose="020B0604030504040204" pitchFamily="34" charset="-120"/>
              </a:rPr>
              <a:t>整批、拆批生產皆可</a:t>
            </a:r>
            <a:r>
              <a:rPr lang="en-US" altLang="zh-TW" sz="1100" dirty="0">
                <a:solidFill>
                  <a:schemeClr val="tx1"/>
                </a:solidFill>
                <a:latin typeface="微軟正黑體" panose="020B0604030504040204" pitchFamily="34" charset="-120"/>
                <a:ea typeface="微軟正黑體" panose="020B0604030504040204" pitchFamily="34" charset="-120"/>
              </a:rPr>
              <a:t>)</a:t>
            </a:r>
          </a:p>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標籤生產及時資訊查詢</a:t>
            </a:r>
            <a:endParaRPr lang="en-US" altLang="zh-TW" sz="11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標籤重印、補印功能</a:t>
            </a:r>
            <a:endParaRPr lang="en-US" altLang="zh-TW" sz="11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具生產中，標籤拆批生產功能</a:t>
            </a:r>
          </a:p>
        </p:txBody>
      </p:sp>
      <p:sp>
        <p:nvSpPr>
          <p:cNvPr id="11" name="文字方塊 10">
            <a:extLst>
              <a:ext uri="{FF2B5EF4-FFF2-40B4-BE49-F238E27FC236}">
                <a16:creationId xmlns:a16="http://schemas.microsoft.com/office/drawing/2014/main" id="{3A4F43B5-DD98-8E94-26D5-297D5C45033D}"/>
              </a:ext>
            </a:extLst>
          </p:cNvPr>
          <p:cNvSpPr txBox="1"/>
          <p:nvPr/>
        </p:nvSpPr>
        <p:spPr>
          <a:xfrm>
            <a:off x="422694" y="2091349"/>
            <a:ext cx="4330331" cy="938719"/>
          </a:xfrm>
          <a:prstGeom prst="rect">
            <a:avLst/>
          </a:prstGeom>
          <a:noFill/>
        </p:spPr>
        <p:txBody>
          <a:bodyPr wrap="square" rtlCol="0">
            <a:spAutoFit/>
          </a:bodyPr>
          <a:lstStyle/>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100" b="0" i="0" kern="1200" dirty="0">
                <a:solidFill>
                  <a:schemeClr val="tx1"/>
                </a:solidFill>
                <a:effectLst/>
                <a:latin typeface="微軟正黑體" panose="020B0604030504040204" pitchFamily="34" charset="-120"/>
                <a:ea typeface="微軟正黑體" panose="020B0604030504040204" pitchFamily="34" charset="-120"/>
                <a:cs typeface="+mn-cs"/>
              </a:rPr>
              <a:t>工單執行現況表</a:t>
            </a:r>
            <a:r>
              <a:rPr lang="en-US" altLang="zh-TW" sz="1100" b="0" i="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en-US" sz="1100" b="0" i="0" kern="1200" dirty="0">
                <a:solidFill>
                  <a:schemeClr val="tx1"/>
                </a:solidFill>
                <a:effectLst/>
                <a:latin typeface="微軟正黑體" panose="020B0604030504040204" pitchFamily="34" charset="-120"/>
                <a:ea typeface="微軟正黑體" panose="020B0604030504040204" pitchFamily="34" charset="-120"/>
                <a:cs typeface="+mn-cs"/>
              </a:rPr>
              <a:t>在製品報表，結合</a:t>
            </a:r>
            <a:r>
              <a:rPr lang="en-US" altLang="zh-TW" sz="1100" b="0" i="0" kern="1200" dirty="0">
                <a:solidFill>
                  <a:schemeClr val="tx1"/>
                </a:solidFill>
                <a:effectLst/>
                <a:latin typeface="微軟正黑體" panose="020B0604030504040204" pitchFamily="34" charset="-120"/>
                <a:ea typeface="微軟正黑體" panose="020B0604030504040204" pitchFamily="34" charset="-120"/>
                <a:cs typeface="+mn-cs"/>
              </a:rPr>
              <a:t>ERP</a:t>
            </a:r>
            <a:r>
              <a:rPr lang="zh-TW" altLang="en-US" sz="1100" b="0" i="0" kern="1200" dirty="0">
                <a:solidFill>
                  <a:schemeClr val="tx1"/>
                </a:solidFill>
                <a:effectLst/>
                <a:latin typeface="微軟正黑體" panose="020B0604030504040204" pitchFamily="34" charset="-120"/>
                <a:ea typeface="微軟正黑體" panose="020B0604030504040204" pitchFamily="34" charset="-120"/>
                <a:cs typeface="+mn-cs"/>
              </a:rPr>
              <a:t>資料可</a:t>
            </a:r>
            <a:r>
              <a:rPr lang="zh-TW" altLang="en-US" sz="1100" dirty="0">
                <a:solidFill>
                  <a:schemeClr val="tx1"/>
                </a:solidFill>
                <a:latin typeface="微軟正黑體" panose="020B0604030504040204" pitchFamily="34" charset="-120"/>
                <a:ea typeface="微軟正黑體" panose="020B0604030504040204" pitchFamily="34" charset="-120"/>
              </a:rPr>
              <a:t>回溯訂單，並產出訂單狀態</a:t>
            </a:r>
            <a:endParaRPr lang="en-US" altLang="zh-TW" sz="1100" dirty="0">
              <a:latin typeface="微軟正黑體" panose="020B0604030504040204" pitchFamily="34" charset="-120"/>
              <a:ea typeface="微軟正黑體" panose="020B0604030504040204" pitchFamily="34" charset="-120"/>
            </a:endParaRPr>
          </a:p>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100" dirty="0">
                <a:solidFill>
                  <a:schemeClr val="tx1"/>
                </a:solidFill>
                <a:latin typeface="微軟正黑體" panose="020B0604030504040204" pitchFamily="34" charset="-120"/>
                <a:ea typeface="微軟正黑體" panose="020B0604030504040204" pitchFamily="34" charset="-120"/>
              </a:rPr>
              <a:t>生產履歷追蹤</a:t>
            </a:r>
            <a:r>
              <a:rPr lang="en-US" altLang="zh-TW" sz="1100" dirty="0">
                <a:solidFill>
                  <a:schemeClr val="tx1"/>
                </a:solidFill>
                <a:latin typeface="微軟正黑體" panose="020B0604030504040204" pitchFamily="34" charset="-120"/>
                <a:ea typeface="微軟正黑體" panose="020B0604030504040204" pitchFamily="34" charset="-120"/>
              </a:rPr>
              <a:t>-</a:t>
            </a:r>
            <a:r>
              <a:rPr lang="zh-TW" altLang="en-US" sz="1100" dirty="0">
                <a:solidFill>
                  <a:schemeClr val="tx1"/>
                </a:solidFill>
                <a:latin typeface="微軟正黑體" panose="020B0604030504040204" pitchFamily="34" charset="-120"/>
                <a:ea typeface="微軟正黑體" panose="020B0604030504040204" pitchFamily="34" charset="-120"/>
              </a:rPr>
              <a:t>具備由訂單回溯工單，由工單號帶出生產履歷的功能</a:t>
            </a:r>
            <a:endParaRPr lang="en-US" altLang="zh-TW" sz="1100" dirty="0">
              <a:latin typeface="微軟正黑體" panose="020B0604030504040204" pitchFamily="34" charset="-120"/>
              <a:ea typeface="微軟正黑體" panose="020B0604030504040204" pitchFamily="34" charset="-120"/>
            </a:endParaRPr>
          </a:p>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100" b="0" i="0" kern="1200" dirty="0">
                <a:solidFill>
                  <a:schemeClr val="tx1"/>
                </a:solidFill>
                <a:effectLst/>
                <a:latin typeface="微軟正黑體" panose="020B0604030504040204" pitchFamily="34" charset="-120"/>
                <a:ea typeface="微軟正黑體" panose="020B0604030504040204" pitchFamily="34" charset="-120"/>
                <a:cs typeface="+mn-cs"/>
              </a:rPr>
              <a:t>品質管控報表</a:t>
            </a:r>
            <a:r>
              <a:rPr lang="en-US" altLang="zh-TW" sz="1100" b="0" i="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en-US" sz="1100" dirty="0">
                <a:latin typeface="微軟正黑體" panose="020B0604030504040204" pitchFamily="34" charset="-120"/>
                <a:ea typeface="微軟正黑體" panose="020B0604030504040204" pitchFamily="34" charset="-120"/>
              </a:rPr>
              <a:t>生產良率圖，顯示</a:t>
            </a:r>
            <a:r>
              <a:rPr lang="zh-TW" altLang="en-US" sz="1100" b="0" i="0" kern="1200" dirty="0">
                <a:solidFill>
                  <a:schemeClr val="tx1"/>
                </a:solidFill>
                <a:effectLst/>
                <a:latin typeface="微軟正黑體" panose="020B0604030504040204" pitchFamily="34" charset="-120"/>
                <a:ea typeface="微軟正黑體" panose="020B0604030504040204" pitchFamily="34" charset="-120"/>
                <a:cs typeface="+mn-cs"/>
              </a:rPr>
              <a:t>各生產站點產出良率分析</a:t>
            </a:r>
            <a:endParaRPr lang="en-US" altLang="zh-TW" sz="1100"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DB0A9825-CF57-8DB2-26E7-D6175BAF2E01}"/>
              </a:ext>
            </a:extLst>
          </p:cNvPr>
          <p:cNvSpPr txBox="1"/>
          <p:nvPr/>
        </p:nvSpPr>
        <p:spPr>
          <a:xfrm>
            <a:off x="919141" y="885848"/>
            <a:ext cx="1569660" cy="276999"/>
          </a:xfrm>
          <a:prstGeom prst="rect">
            <a:avLst/>
          </a:prstGeom>
          <a:noFill/>
        </p:spPr>
        <p:txBody>
          <a:bodyPr wrap="none" rtlCol="0">
            <a:spAutoFit/>
          </a:bodyPr>
          <a:lstStyle/>
          <a:p>
            <a:r>
              <a:rPr lang="zh-TW" altLang="en-US" sz="1200" b="1" dirty="0">
                <a:solidFill>
                  <a:schemeClr val="accent3">
                    <a:lumMod val="75000"/>
                  </a:schemeClr>
                </a:solidFill>
                <a:latin typeface="微軟正黑體" panose="020B0604030504040204" pitchFamily="34" charset="-120"/>
                <a:ea typeface="微軟正黑體" panose="020B0604030504040204" pitchFamily="34" charset="-120"/>
              </a:rPr>
              <a:t>基本資料建立與維護</a:t>
            </a:r>
            <a:endParaRPr lang="en-US" altLang="zh-TW" sz="1200" b="1" dirty="0">
              <a:solidFill>
                <a:schemeClr val="accent3">
                  <a:lumMod val="75000"/>
                </a:schemeClr>
              </a:solidFill>
              <a:latin typeface="微軟正黑體" panose="020B0604030504040204" pitchFamily="34" charset="-120"/>
              <a:ea typeface="微軟正黑體" panose="020B0604030504040204" pitchFamily="34" charset="-120"/>
            </a:endParaRPr>
          </a:p>
        </p:txBody>
      </p:sp>
      <p:pic>
        <p:nvPicPr>
          <p:cNvPr id="13" name="圖片 12">
            <a:extLst>
              <a:ext uri="{FF2B5EF4-FFF2-40B4-BE49-F238E27FC236}">
                <a16:creationId xmlns:a16="http://schemas.microsoft.com/office/drawing/2014/main" id="{9A5596B8-2280-E7AC-6D53-857A3356F8F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16743" y="772888"/>
            <a:ext cx="486722" cy="434943"/>
          </a:xfrm>
          <a:prstGeom prst="rect">
            <a:avLst/>
          </a:prstGeom>
        </p:spPr>
      </p:pic>
      <p:sp>
        <p:nvSpPr>
          <p:cNvPr id="14" name="文字方塊 13">
            <a:extLst>
              <a:ext uri="{FF2B5EF4-FFF2-40B4-BE49-F238E27FC236}">
                <a16:creationId xmlns:a16="http://schemas.microsoft.com/office/drawing/2014/main" id="{C8F32D26-448F-2D91-E976-7D8A1E551F32}"/>
              </a:ext>
            </a:extLst>
          </p:cNvPr>
          <p:cNvSpPr txBox="1"/>
          <p:nvPr/>
        </p:nvSpPr>
        <p:spPr>
          <a:xfrm>
            <a:off x="911500" y="1825472"/>
            <a:ext cx="1120820" cy="276999"/>
          </a:xfrm>
          <a:prstGeom prst="rect">
            <a:avLst/>
          </a:prstGeom>
          <a:noFill/>
        </p:spPr>
        <p:txBody>
          <a:bodyPr wrap="none" rtlCol="0">
            <a:spAutoFit/>
          </a:bodyPr>
          <a:lstStyle/>
          <a:p>
            <a:r>
              <a:rPr lang="zh-TW" altLang="en-US" sz="1200" b="1" dirty="0">
                <a:solidFill>
                  <a:schemeClr val="accent3">
                    <a:lumMod val="75000"/>
                  </a:schemeClr>
                </a:solidFill>
                <a:latin typeface="微軟正黑體" panose="020B0604030504040204" pitchFamily="34" charset="-120"/>
                <a:ea typeface="微軟正黑體" panose="020B0604030504040204" pitchFamily="34" charset="-120"/>
              </a:rPr>
              <a:t>生產狀態管理</a:t>
            </a:r>
          </a:p>
        </p:txBody>
      </p:sp>
      <p:sp>
        <p:nvSpPr>
          <p:cNvPr id="16" name="文字方塊 15">
            <a:extLst>
              <a:ext uri="{FF2B5EF4-FFF2-40B4-BE49-F238E27FC236}">
                <a16:creationId xmlns:a16="http://schemas.microsoft.com/office/drawing/2014/main" id="{6CCF759D-A787-9CFE-E23D-93C79A03E8E5}"/>
              </a:ext>
            </a:extLst>
          </p:cNvPr>
          <p:cNvSpPr txBox="1"/>
          <p:nvPr/>
        </p:nvSpPr>
        <p:spPr>
          <a:xfrm>
            <a:off x="911500" y="3039030"/>
            <a:ext cx="1107132" cy="276999"/>
          </a:xfrm>
          <a:prstGeom prst="rect">
            <a:avLst/>
          </a:prstGeom>
          <a:noFill/>
        </p:spPr>
        <p:txBody>
          <a:bodyPr wrap="square" rtlCol="0">
            <a:spAutoFit/>
          </a:bodyPr>
          <a:lstStyle/>
          <a:p>
            <a:r>
              <a:rPr lang="zh-TW" altLang="en-US" sz="1200" b="1" dirty="0">
                <a:solidFill>
                  <a:schemeClr val="accent3">
                    <a:lumMod val="75000"/>
                  </a:schemeClr>
                </a:solidFill>
                <a:latin typeface="微軟正黑體" panose="020B0604030504040204" pitchFamily="34" charset="-120"/>
                <a:ea typeface="微軟正黑體" panose="020B0604030504040204" pitchFamily="34" charset="-120"/>
              </a:rPr>
              <a:t>設備管理系統</a:t>
            </a:r>
          </a:p>
        </p:txBody>
      </p:sp>
      <p:sp>
        <p:nvSpPr>
          <p:cNvPr id="18" name="文字方塊 17">
            <a:extLst>
              <a:ext uri="{FF2B5EF4-FFF2-40B4-BE49-F238E27FC236}">
                <a16:creationId xmlns:a16="http://schemas.microsoft.com/office/drawing/2014/main" id="{282FE5C2-A353-C5F9-F676-1200A3459A90}"/>
              </a:ext>
            </a:extLst>
          </p:cNvPr>
          <p:cNvSpPr txBox="1"/>
          <p:nvPr/>
        </p:nvSpPr>
        <p:spPr>
          <a:xfrm>
            <a:off x="5196417" y="879006"/>
            <a:ext cx="813043" cy="276999"/>
          </a:xfrm>
          <a:prstGeom prst="rect">
            <a:avLst/>
          </a:prstGeom>
          <a:noFill/>
        </p:spPr>
        <p:txBody>
          <a:bodyPr wrap="none" rtlCol="0">
            <a:spAutoFit/>
          </a:bodyPr>
          <a:lstStyle/>
          <a:p>
            <a:r>
              <a:rPr lang="zh-TW" altLang="en-US" sz="1200" b="1" dirty="0">
                <a:solidFill>
                  <a:schemeClr val="accent3">
                    <a:lumMod val="75000"/>
                  </a:schemeClr>
                </a:solidFill>
                <a:latin typeface="微軟正黑體" panose="020B0604030504040204" pitchFamily="34" charset="-120"/>
                <a:ea typeface="微軟正黑體" panose="020B0604030504040204" pitchFamily="34" charset="-120"/>
              </a:rPr>
              <a:t>標籤系統</a:t>
            </a:r>
          </a:p>
        </p:txBody>
      </p:sp>
      <p:sp>
        <p:nvSpPr>
          <p:cNvPr id="20" name="文字方塊 19">
            <a:extLst>
              <a:ext uri="{FF2B5EF4-FFF2-40B4-BE49-F238E27FC236}">
                <a16:creationId xmlns:a16="http://schemas.microsoft.com/office/drawing/2014/main" id="{1338BBDB-8DB8-5762-A6E8-D000A10ECF40}"/>
              </a:ext>
            </a:extLst>
          </p:cNvPr>
          <p:cNvSpPr txBox="1"/>
          <p:nvPr/>
        </p:nvSpPr>
        <p:spPr>
          <a:xfrm>
            <a:off x="5180883" y="1928413"/>
            <a:ext cx="1569660" cy="276999"/>
          </a:xfrm>
          <a:prstGeom prst="rect">
            <a:avLst/>
          </a:prstGeom>
          <a:noFill/>
        </p:spPr>
        <p:txBody>
          <a:bodyPr wrap="none" rtlCol="0">
            <a:spAutoFit/>
          </a:bodyPr>
          <a:lstStyle/>
          <a:p>
            <a:r>
              <a:rPr lang="zh-TW" altLang="en-US" sz="1200" b="1" dirty="0">
                <a:solidFill>
                  <a:schemeClr val="accent3">
                    <a:lumMod val="75000"/>
                  </a:schemeClr>
                </a:solidFill>
                <a:latin typeface="微軟正黑體" panose="020B0604030504040204" pitchFamily="34" charset="-120"/>
                <a:ea typeface="微軟正黑體" panose="020B0604030504040204" pitchFamily="34" charset="-120"/>
              </a:rPr>
              <a:t>工單與生產流程管理</a:t>
            </a:r>
          </a:p>
        </p:txBody>
      </p:sp>
      <p:pic>
        <p:nvPicPr>
          <p:cNvPr id="23" name="圖片 22">
            <a:extLst>
              <a:ext uri="{FF2B5EF4-FFF2-40B4-BE49-F238E27FC236}">
                <a16:creationId xmlns:a16="http://schemas.microsoft.com/office/drawing/2014/main" id="{9A5596B8-2280-E7AC-6D53-857A3356F8F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35125" y="1656406"/>
            <a:ext cx="486722" cy="434943"/>
          </a:xfrm>
          <a:prstGeom prst="rect">
            <a:avLst/>
          </a:prstGeom>
        </p:spPr>
      </p:pic>
      <p:pic>
        <p:nvPicPr>
          <p:cNvPr id="24" name="圖片 23">
            <a:extLst>
              <a:ext uri="{FF2B5EF4-FFF2-40B4-BE49-F238E27FC236}">
                <a16:creationId xmlns:a16="http://schemas.microsoft.com/office/drawing/2014/main" id="{9A5596B8-2280-E7AC-6D53-857A3356F8F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78182" y="2885276"/>
            <a:ext cx="486722" cy="434943"/>
          </a:xfrm>
          <a:prstGeom prst="rect">
            <a:avLst/>
          </a:prstGeom>
        </p:spPr>
      </p:pic>
      <p:pic>
        <p:nvPicPr>
          <p:cNvPr id="25" name="圖片 24">
            <a:extLst>
              <a:ext uri="{FF2B5EF4-FFF2-40B4-BE49-F238E27FC236}">
                <a16:creationId xmlns:a16="http://schemas.microsoft.com/office/drawing/2014/main" id="{9A5596B8-2280-E7AC-6D53-857A3356F8F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848866" y="721062"/>
            <a:ext cx="486722" cy="434943"/>
          </a:xfrm>
          <a:prstGeom prst="rect">
            <a:avLst/>
          </a:prstGeom>
        </p:spPr>
      </p:pic>
      <p:pic>
        <p:nvPicPr>
          <p:cNvPr id="26" name="圖片 25">
            <a:extLst>
              <a:ext uri="{FF2B5EF4-FFF2-40B4-BE49-F238E27FC236}">
                <a16:creationId xmlns:a16="http://schemas.microsoft.com/office/drawing/2014/main" id="{9A5596B8-2280-E7AC-6D53-857A3356F8F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848866" y="1770469"/>
            <a:ext cx="486722" cy="434943"/>
          </a:xfrm>
          <a:prstGeom prst="rect">
            <a:avLst/>
          </a:prstGeom>
        </p:spPr>
      </p:pic>
    </p:spTree>
    <p:extLst>
      <p:ext uri="{BB962C8B-B14F-4D97-AF65-F5344CB8AC3E}">
        <p14:creationId xmlns:p14="http://schemas.microsoft.com/office/powerpoint/2010/main" val="253877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33</a:t>
            </a:fld>
            <a:endParaRPr lang="uk-UA"/>
          </a:p>
        </p:txBody>
      </p:sp>
      <p:sp>
        <p:nvSpPr>
          <p:cNvPr id="4" name="矩形 3">
            <a:extLst>
              <a:ext uri="{FF2B5EF4-FFF2-40B4-BE49-F238E27FC236}">
                <a16:creationId xmlns:a16="http://schemas.microsoft.com/office/drawing/2014/main" id="{9A137680-A1DA-5E90-A3D1-D028D8635D28}"/>
              </a:ext>
            </a:extLst>
          </p:cNvPr>
          <p:cNvSpPr/>
          <p:nvPr/>
        </p:nvSpPr>
        <p:spPr>
          <a:xfrm>
            <a:off x="4572002" y="832344"/>
            <a:ext cx="1658693" cy="190830"/>
          </a:xfrm>
          <a:prstGeom prst="rect">
            <a:avLst/>
          </a:prstGeom>
          <a:solidFill>
            <a:schemeClr val="bg1"/>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6" name="文字方塊 5">
            <a:extLst>
              <a:ext uri="{FF2B5EF4-FFF2-40B4-BE49-F238E27FC236}">
                <a16:creationId xmlns:a16="http://schemas.microsoft.com/office/drawing/2014/main" id="{4576ABBE-63F4-A1BB-C563-FE710462FDE9}"/>
              </a:ext>
            </a:extLst>
          </p:cNvPr>
          <p:cNvSpPr txBox="1"/>
          <p:nvPr/>
        </p:nvSpPr>
        <p:spPr>
          <a:xfrm>
            <a:off x="4572000" y="1347411"/>
            <a:ext cx="4053573" cy="938719"/>
          </a:xfrm>
          <a:prstGeom prst="rect">
            <a:avLst/>
          </a:prstGeom>
          <a:noFill/>
        </p:spPr>
        <p:txBody>
          <a:bodyPr wrap="square" rtlCol="0">
            <a:spAutoFit/>
          </a:bodyPr>
          <a:lstStyle/>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100" b="0" i="0" kern="1200" dirty="0">
                <a:solidFill>
                  <a:schemeClr val="tx1"/>
                </a:solidFill>
                <a:effectLst/>
                <a:latin typeface="微軟正黑體" panose="020B0604030504040204" pitchFamily="34" charset="-120"/>
                <a:ea typeface="微軟正黑體" panose="020B0604030504040204" pitchFamily="34" charset="-120"/>
                <a:cs typeface="+mn-cs"/>
              </a:rPr>
              <a:t>IQC/IPQC/OQC</a:t>
            </a:r>
            <a:r>
              <a:rPr lang="en-US" altLang="zh-TW" sz="1100" b="0" i="0" kern="1200" baseline="0" dirty="0">
                <a:solidFill>
                  <a:schemeClr val="tx1"/>
                </a:solidFill>
                <a:effectLst/>
                <a:latin typeface="微軟正黑體" panose="020B0604030504040204" pitchFamily="34" charset="-120"/>
                <a:ea typeface="微軟正黑體" panose="020B0604030504040204" pitchFamily="34" charset="-120"/>
                <a:cs typeface="+mn-cs"/>
              </a:rPr>
              <a:t> </a:t>
            </a:r>
            <a:r>
              <a:rPr lang="zh-TW" altLang="en-US" sz="1100" b="0" i="0" kern="1200" baseline="0" dirty="0">
                <a:solidFill>
                  <a:schemeClr val="tx1"/>
                </a:solidFill>
                <a:effectLst/>
                <a:latin typeface="微軟正黑體" panose="020B0604030504040204" pitchFamily="34" charset="-120"/>
                <a:ea typeface="微軟正黑體" panose="020B0604030504040204" pitchFamily="34" charset="-120"/>
                <a:cs typeface="+mn-cs"/>
              </a:rPr>
              <a:t>檢查項目與檢查邏輯設定</a:t>
            </a:r>
            <a:endParaRPr lang="en-US" altLang="zh-TW" sz="1100" dirty="0">
              <a:latin typeface="微軟正黑體" panose="020B0604030504040204" pitchFamily="34" charset="-120"/>
              <a:ea typeface="微軟正黑體" panose="020B0604030504040204" pitchFamily="34" charset="-120"/>
            </a:endParaRPr>
          </a:p>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100" dirty="0">
                <a:latin typeface="微軟正黑體" panose="020B0604030504040204" pitchFamily="34" charset="-120"/>
                <a:ea typeface="微軟正黑體" panose="020B0604030504040204" pitchFamily="34" charset="-120"/>
              </a:rPr>
              <a:t>各工單品檢狀態顯示，待檢</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已檢</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複檢 狀態統計</a:t>
            </a:r>
            <a:endParaRPr lang="en-US" altLang="zh-TW" sz="1100" dirty="0">
              <a:latin typeface="微軟正黑體" panose="020B0604030504040204" pitchFamily="34" charset="-120"/>
              <a:ea typeface="微軟正黑體" panose="020B0604030504040204" pitchFamily="34" charset="-120"/>
            </a:endParaRPr>
          </a:p>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100" dirty="0">
                <a:latin typeface="微軟正黑體" panose="020B0604030504040204" pitchFamily="34" charset="-120"/>
                <a:ea typeface="微軟正黑體" panose="020B0604030504040204" pitchFamily="34" charset="-120"/>
              </a:rPr>
              <a:t>具備自主檢查品項新增新增功能</a:t>
            </a:r>
            <a:endParaRPr lang="en-US" altLang="zh-TW" sz="1100" dirty="0">
              <a:latin typeface="微軟正黑體" panose="020B0604030504040204" pitchFamily="34" charset="-120"/>
              <a:ea typeface="微軟正黑體" panose="020B0604030504040204" pitchFamily="34" charset="-120"/>
            </a:endParaRPr>
          </a:p>
          <a:p>
            <a:pPr marL="171450" marR="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100" dirty="0">
                <a:latin typeface="微軟正黑體" panose="020B0604030504040204" pitchFamily="34" charset="-120"/>
                <a:ea typeface="微軟正黑體" panose="020B0604030504040204" pitchFamily="34" charset="-120"/>
              </a:rPr>
              <a:t>定義雙向傳輸流程，具備可下達品檢項目或邏輯至產線功能，達到生產品檢及時更新目的</a:t>
            </a:r>
          </a:p>
        </p:txBody>
      </p:sp>
      <p:sp>
        <p:nvSpPr>
          <p:cNvPr id="7" name="文字方塊 6">
            <a:extLst>
              <a:ext uri="{FF2B5EF4-FFF2-40B4-BE49-F238E27FC236}">
                <a16:creationId xmlns:a16="http://schemas.microsoft.com/office/drawing/2014/main" id="{29786B0B-C911-6EB8-B599-5EF6334E94B9}"/>
              </a:ext>
            </a:extLst>
          </p:cNvPr>
          <p:cNvSpPr txBox="1"/>
          <p:nvPr/>
        </p:nvSpPr>
        <p:spPr>
          <a:xfrm>
            <a:off x="517445" y="2301031"/>
            <a:ext cx="4011526" cy="600164"/>
          </a:xfrm>
          <a:prstGeom prst="rect">
            <a:avLst/>
          </a:prstGeom>
          <a:noFill/>
        </p:spPr>
        <p:txBody>
          <a:bodyPr wrap="square" rtlCol="0">
            <a:spAutoFit/>
          </a:bodyPr>
          <a:lstStyle/>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以現場主管</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操作人員生產關注點，定義現場及時看板</a:t>
            </a:r>
            <a:endParaRPr lang="en-US" altLang="zh-TW" sz="11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顯示介面檢視 </a:t>
            </a:r>
            <a:r>
              <a:rPr lang="en-US" altLang="zh-TW" sz="1100" dirty="0">
                <a:latin typeface="微軟正黑體" panose="020B0604030504040204" pitchFamily="34" charset="-120"/>
                <a:ea typeface="微軟正黑體" panose="020B0604030504040204" pitchFamily="34" charset="-120"/>
              </a:rPr>
              <a:t>PC/</a:t>
            </a:r>
            <a:r>
              <a:rPr lang="zh-TW" altLang="en-US" sz="1100" dirty="0">
                <a:latin typeface="微軟正黑體" panose="020B0604030504040204" pitchFamily="34" charset="-120"/>
                <a:ea typeface="微軟正黑體" panose="020B0604030504040204" pitchFamily="34" charset="-120"/>
              </a:rPr>
              <a:t>手機</a:t>
            </a:r>
            <a:endParaRPr lang="en-US" altLang="zh-TW" sz="11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以原有資料項目開發新報表</a:t>
            </a:r>
          </a:p>
        </p:txBody>
      </p:sp>
      <p:sp>
        <p:nvSpPr>
          <p:cNvPr id="8" name="文字方塊 7">
            <a:extLst>
              <a:ext uri="{FF2B5EF4-FFF2-40B4-BE49-F238E27FC236}">
                <a16:creationId xmlns:a16="http://schemas.microsoft.com/office/drawing/2014/main" id="{B73E172D-6371-DDC7-0165-8D1A4CEC4D89}"/>
              </a:ext>
            </a:extLst>
          </p:cNvPr>
          <p:cNvSpPr txBox="1"/>
          <p:nvPr/>
        </p:nvSpPr>
        <p:spPr>
          <a:xfrm>
            <a:off x="516744" y="3424046"/>
            <a:ext cx="3920785" cy="430887"/>
          </a:xfrm>
          <a:prstGeom prst="rect">
            <a:avLst/>
          </a:prstGeom>
          <a:noFill/>
        </p:spPr>
        <p:txBody>
          <a:bodyPr wrap="square" rtlCol="0">
            <a:spAutoFit/>
          </a:bodyPr>
          <a:lstStyle/>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相關原因紀錄，統整原因列表管理</a:t>
            </a:r>
            <a:endParaRPr lang="en-US" altLang="zh-TW" sz="11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異常原因次數統計回傳生產設備</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人員或來料原因分析</a:t>
            </a:r>
            <a:endParaRPr lang="zh-TW" altLang="en-US" sz="1100"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B16F29EC-1C65-E630-3F75-56244EBB6DD5}"/>
              </a:ext>
            </a:extLst>
          </p:cNvPr>
          <p:cNvSpPr txBox="1"/>
          <p:nvPr/>
        </p:nvSpPr>
        <p:spPr>
          <a:xfrm>
            <a:off x="517586" y="1351269"/>
            <a:ext cx="4011526" cy="430887"/>
          </a:xfrm>
          <a:prstGeom prst="rect">
            <a:avLst/>
          </a:prstGeom>
          <a:noFill/>
        </p:spPr>
        <p:txBody>
          <a:bodyPr wrap="square" rtlCol="0">
            <a:spAutoFit/>
          </a:bodyPr>
          <a:lstStyle/>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定義介接</a:t>
            </a:r>
            <a:r>
              <a:rPr lang="en-US" altLang="zh-TW" sz="1100" dirty="0">
                <a:latin typeface="微軟正黑體" panose="020B0604030504040204" pitchFamily="34" charset="-120"/>
                <a:ea typeface="微軟正黑體" panose="020B0604030504040204" pitchFamily="34" charset="-120"/>
              </a:rPr>
              <a:t>ERP</a:t>
            </a:r>
            <a:r>
              <a:rPr lang="zh-TW" altLang="en-US" sz="1100" dirty="0">
                <a:latin typeface="微軟正黑體" panose="020B0604030504040204" pitchFamily="34" charset="-120"/>
                <a:ea typeface="微軟正黑體" panose="020B0604030504040204" pitchFamily="34" charset="-120"/>
              </a:rPr>
              <a:t>傳出協定</a:t>
            </a:r>
            <a:r>
              <a:rPr lang="en-US" altLang="zh-TW" sz="1100" dirty="0">
                <a:latin typeface="微軟正黑體" panose="020B0604030504040204" pitchFamily="34" charset="-120"/>
                <a:ea typeface="微軟正黑體" panose="020B0604030504040204" pitchFamily="34" charset="-120"/>
              </a:rPr>
              <a:t>(Ex:</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API/ Web</a:t>
            </a:r>
            <a:r>
              <a:rPr lang="en-US" altLang="zh-TW" sz="1100" baseline="0" dirty="0">
                <a:latin typeface="微軟正黑體" panose="020B0604030504040204" pitchFamily="34" charset="-120"/>
                <a:ea typeface="微軟正黑體" panose="020B0604030504040204" pitchFamily="34" charset="-120"/>
              </a:rPr>
              <a:t> service/DB </a:t>
            </a:r>
            <a:r>
              <a:rPr lang="en-US" altLang="zh-TW" sz="1100" b="0" baseline="0" dirty="0">
                <a:latin typeface="微軟正黑體" panose="020B0604030504040204" pitchFamily="34" charset="-120"/>
                <a:ea typeface="微軟正黑體" panose="020B0604030504040204" pitchFamily="34" charset="-120"/>
              </a:rPr>
              <a:t>access</a:t>
            </a:r>
            <a:r>
              <a:rPr lang="en-US" altLang="zh-TW" sz="1100" dirty="0">
                <a:latin typeface="微軟正黑體" panose="020B0604030504040204" pitchFamily="34" charset="-120"/>
                <a:ea typeface="微軟正黑體" panose="020B0604030504040204" pitchFamily="34" charset="-120"/>
              </a:rPr>
              <a:t>)</a:t>
            </a:r>
          </a:p>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定義傳輸項目與更新頻率</a:t>
            </a:r>
            <a:endParaRPr lang="en-US" altLang="zh-TW" sz="11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C9699EEA-D750-52CD-A730-C6B97849A279}"/>
              </a:ext>
            </a:extLst>
          </p:cNvPr>
          <p:cNvSpPr txBox="1"/>
          <p:nvPr/>
        </p:nvSpPr>
        <p:spPr>
          <a:xfrm>
            <a:off x="4572000" y="2694370"/>
            <a:ext cx="4053573" cy="1107996"/>
          </a:xfrm>
          <a:prstGeom prst="rect">
            <a:avLst/>
          </a:prstGeom>
          <a:noFill/>
        </p:spPr>
        <p:txBody>
          <a:bodyPr wrap="square" rtlCol="0">
            <a:spAutoFit/>
          </a:bodyPr>
          <a:lstStyle/>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基本報表</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工時管理、設備管理、生產日報、生產進度、各站點單位時間產出</a:t>
            </a:r>
            <a:endParaRPr lang="en-US" altLang="zh-TW" sz="1100"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可依需求產出分析指標報表</a:t>
            </a:r>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生產</a:t>
            </a:r>
            <a:r>
              <a:rPr lang="zh-TW" altLang="en-US" sz="1100" b="0" i="0" kern="1200" dirty="0">
                <a:solidFill>
                  <a:schemeClr val="tx1"/>
                </a:solidFill>
                <a:effectLst/>
                <a:latin typeface="微軟正黑體" panose="020B0604030504040204" pitchFamily="34" charset="-120"/>
                <a:ea typeface="微軟正黑體" panose="020B0604030504040204" pitchFamily="34" charset="-120"/>
                <a:cs typeface="+mn-cs"/>
              </a:rPr>
              <a:t>週期時間（</a:t>
            </a:r>
            <a:r>
              <a:rPr lang="en-US" altLang="zh-TW" sz="1100" b="0" i="0" kern="1200" dirty="0">
                <a:solidFill>
                  <a:schemeClr val="tx1"/>
                </a:solidFill>
                <a:effectLst/>
                <a:latin typeface="微軟正黑體" panose="020B0604030504040204" pitchFamily="34" charset="-120"/>
                <a:ea typeface="微軟正黑體" panose="020B0604030504040204" pitchFamily="34" charset="-120"/>
                <a:cs typeface="+mn-cs"/>
              </a:rPr>
              <a:t>Cycle Time</a:t>
            </a:r>
            <a:r>
              <a:rPr lang="zh-TW" altLang="en-US" sz="1100" b="0" i="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en-US" sz="1100" dirty="0">
                <a:latin typeface="微軟正黑體" panose="020B0604030504040204" pitchFamily="34" charset="-120"/>
                <a:ea typeface="微軟正黑體" panose="020B0604030504040204" pitchFamily="34" charset="-120"/>
              </a:rPr>
              <a:t>、關鍵站點數量分佈圖</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有</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a:t>
            </a:r>
            <a:r>
              <a:rPr lang="zh-TW" altLang="en-US" sz="1100" dirty="0">
                <a:solidFill>
                  <a:schemeClr val="tx1"/>
                </a:solidFill>
                <a:latin typeface="微軟正黑體" panose="020B0604030504040204" pitchFamily="34" charset="-120"/>
                <a:ea typeface="微軟正黑體" panose="020B0604030504040204" pitchFamily="34" charset="-120"/>
              </a:rPr>
              <a:t>瓶頸站點、製具壽命、產品不良統計表、產品報廢統計表</a:t>
            </a:r>
            <a:endParaRPr lang="en-US" altLang="zh-TW" sz="1100" dirty="0">
              <a:solidFill>
                <a:srgbClr val="FF0000"/>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100" dirty="0">
                <a:solidFill>
                  <a:schemeClr val="tx1"/>
                </a:solidFill>
                <a:latin typeface="微軟正黑體" panose="020B0604030504040204" pitchFamily="34" charset="-120"/>
                <a:ea typeface="微軟正黑體" panose="020B0604030504040204" pitchFamily="34" charset="-120"/>
              </a:rPr>
              <a:t>定期寄發報表使用者資訊設定</a:t>
            </a:r>
            <a:endParaRPr lang="en-US" altLang="zh-TW" sz="1100" dirty="0">
              <a:solidFill>
                <a:srgbClr val="7030A0"/>
              </a:solidFill>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F375E8DE-8B16-83B2-528A-4F5299559504}"/>
              </a:ext>
            </a:extLst>
          </p:cNvPr>
          <p:cNvSpPr txBox="1"/>
          <p:nvPr/>
        </p:nvSpPr>
        <p:spPr>
          <a:xfrm>
            <a:off x="933338" y="1112267"/>
            <a:ext cx="776175" cy="276999"/>
          </a:xfrm>
          <a:prstGeom prst="rect">
            <a:avLst/>
          </a:prstGeom>
          <a:noFill/>
        </p:spPr>
        <p:txBody>
          <a:bodyPr wrap="none" rtlCol="0">
            <a:spAutoFit/>
          </a:bodyPr>
          <a:lstStyle/>
          <a:p>
            <a:r>
              <a:rPr lang="en-US" altLang="zh-TW" sz="1200" b="1" dirty="0">
                <a:solidFill>
                  <a:srgbClr val="A82416"/>
                </a:solidFill>
                <a:latin typeface="微軟正黑體" panose="020B0604030504040204" pitchFamily="34" charset="-120"/>
                <a:ea typeface="微軟正黑體" panose="020B0604030504040204" pitchFamily="34" charset="-120"/>
              </a:rPr>
              <a:t>ERP</a:t>
            </a:r>
            <a:r>
              <a:rPr lang="zh-TW" altLang="en-US" sz="1200" b="1" dirty="0">
                <a:solidFill>
                  <a:srgbClr val="A82416"/>
                </a:solidFill>
                <a:latin typeface="微軟正黑體" panose="020B0604030504040204" pitchFamily="34" charset="-120"/>
                <a:ea typeface="微軟正黑體" panose="020B0604030504040204" pitchFamily="34" charset="-120"/>
              </a:rPr>
              <a:t>介接</a:t>
            </a:r>
          </a:p>
        </p:txBody>
      </p:sp>
      <p:sp>
        <p:nvSpPr>
          <p:cNvPr id="14" name="文字方塊 13">
            <a:extLst>
              <a:ext uri="{FF2B5EF4-FFF2-40B4-BE49-F238E27FC236}">
                <a16:creationId xmlns:a16="http://schemas.microsoft.com/office/drawing/2014/main" id="{EF9F6023-6AC8-8A03-E33F-FF6627C8BB64}"/>
              </a:ext>
            </a:extLst>
          </p:cNvPr>
          <p:cNvSpPr txBox="1"/>
          <p:nvPr/>
        </p:nvSpPr>
        <p:spPr>
          <a:xfrm>
            <a:off x="910295" y="1990274"/>
            <a:ext cx="1877437" cy="276999"/>
          </a:xfrm>
          <a:prstGeom prst="rect">
            <a:avLst/>
          </a:prstGeom>
          <a:noFill/>
        </p:spPr>
        <p:txBody>
          <a:bodyPr wrap="none" rtlCol="0">
            <a:spAutoFit/>
          </a:bodyPr>
          <a:lstStyle/>
          <a:p>
            <a:r>
              <a:rPr lang="zh-TW" altLang="en-US" sz="1200" b="1" dirty="0">
                <a:solidFill>
                  <a:srgbClr val="A82416"/>
                </a:solidFill>
                <a:latin typeface="微軟正黑體" panose="020B0604030504040204" pitchFamily="34" charset="-120"/>
                <a:ea typeface="微軟正黑體" panose="020B0604030504040204" pitchFamily="34" charset="-120"/>
              </a:rPr>
              <a:t>其他標準功能與擴充功能</a:t>
            </a:r>
          </a:p>
        </p:txBody>
      </p:sp>
      <p:sp>
        <p:nvSpPr>
          <p:cNvPr id="16" name="文字方塊 15">
            <a:extLst>
              <a:ext uri="{FF2B5EF4-FFF2-40B4-BE49-F238E27FC236}">
                <a16:creationId xmlns:a16="http://schemas.microsoft.com/office/drawing/2014/main" id="{AC94EB7F-C199-5191-72F0-6CA392A98A9B}"/>
              </a:ext>
            </a:extLst>
          </p:cNvPr>
          <p:cNvSpPr txBox="1"/>
          <p:nvPr/>
        </p:nvSpPr>
        <p:spPr>
          <a:xfrm>
            <a:off x="910295" y="3048940"/>
            <a:ext cx="2217274" cy="276999"/>
          </a:xfrm>
          <a:prstGeom prst="rect">
            <a:avLst/>
          </a:prstGeom>
          <a:noFill/>
        </p:spPr>
        <p:txBody>
          <a:bodyPr wrap="none" rtlCol="0">
            <a:spAutoFit/>
          </a:bodyPr>
          <a:lstStyle/>
          <a:p>
            <a:r>
              <a:rPr lang="en-US" altLang="zh-TW" sz="1200" b="1" dirty="0">
                <a:solidFill>
                  <a:srgbClr val="A82416"/>
                </a:solidFill>
                <a:latin typeface="微軟正黑體" panose="020B0604030504040204" pitchFamily="34" charset="-120"/>
                <a:ea typeface="微軟正黑體" panose="020B0604030504040204" pitchFamily="34" charset="-120"/>
              </a:rPr>
              <a:t>Repair</a:t>
            </a:r>
            <a:r>
              <a:rPr lang="zh-TW" altLang="en-US" sz="1200" b="1" dirty="0">
                <a:solidFill>
                  <a:srgbClr val="A82416"/>
                </a:solidFill>
                <a:latin typeface="微軟正黑體" panose="020B0604030504040204" pitchFamily="34" charset="-120"/>
                <a:ea typeface="微軟正黑體" panose="020B0604030504040204" pitchFamily="34" charset="-120"/>
              </a:rPr>
              <a:t>維修</a:t>
            </a:r>
            <a:r>
              <a:rPr lang="en-US" altLang="zh-TW" sz="1200" b="1" dirty="0">
                <a:solidFill>
                  <a:srgbClr val="A82416"/>
                </a:solidFill>
                <a:latin typeface="微軟正黑體" panose="020B0604030504040204" pitchFamily="34" charset="-120"/>
                <a:ea typeface="微軟正黑體" panose="020B0604030504040204" pitchFamily="34" charset="-120"/>
              </a:rPr>
              <a:t>/Rework</a:t>
            </a:r>
            <a:r>
              <a:rPr lang="zh-TW" altLang="en-US" sz="1200" b="1" dirty="0">
                <a:solidFill>
                  <a:srgbClr val="A82416"/>
                </a:solidFill>
                <a:latin typeface="微軟正黑體" panose="020B0604030504040204" pitchFamily="34" charset="-120"/>
                <a:ea typeface="微軟正黑體" panose="020B0604030504040204" pitchFamily="34" charset="-120"/>
              </a:rPr>
              <a:t>重作管理</a:t>
            </a:r>
          </a:p>
        </p:txBody>
      </p:sp>
      <p:sp>
        <p:nvSpPr>
          <p:cNvPr id="18" name="文字方塊 17">
            <a:extLst>
              <a:ext uri="{FF2B5EF4-FFF2-40B4-BE49-F238E27FC236}">
                <a16:creationId xmlns:a16="http://schemas.microsoft.com/office/drawing/2014/main" id="{683C0D6C-7FBA-14D7-E126-2EFCEC3B3ACD}"/>
              </a:ext>
            </a:extLst>
          </p:cNvPr>
          <p:cNvSpPr txBox="1"/>
          <p:nvPr/>
        </p:nvSpPr>
        <p:spPr>
          <a:xfrm>
            <a:off x="4974343" y="1084293"/>
            <a:ext cx="813043" cy="276999"/>
          </a:xfrm>
          <a:prstGeom prst="rect">
            <a:avLst/>
          </a:prstGeom>
          <a:noFill/>
        </p:spPr>
        <p:txBody>
          <a:bodyPr wrap="none" rtlCol="0">
            <a:spAutoFit/>
          </a:bodyPr>
          <a:lstStyle/>
          <a:p>
            <a:r>
              <a:rPr lang="zh-TW" altLang="en-US" sz="1200" b="1" dirty="0">
                <a:solidFill>
                  <a:srgbClr val="A82416"/>
                </a:solidFill>
                <a:latin typeface="微軟正黑體" panose="020B0604030504040204" pitchFamily="34" charset="-120"/>
                <a:ea typeface="微軟正黑體" panose="020B0604030504040204" pitchFamily="34" charset="-120"/>
              </a:rPr>
              <a:t>品檢管理</a:t>
            </a:r>
          </a:p>
        </p:txBody>
      </p:sp>
      <p:sp>
        <p:nvSpPr>
          <p:cNvPr id="20" name="文字方塊 19">
            <a:extLst>
              <a:ext uri="{FF2B5EF4-FFF2-40B4-BE49-F238E27FC236}">
                <a16:creationId xmlns:a16="http://schemas.microsoft.com/office/drawing/2014/main" id="{829FF49E-B64D-8FEC-7C2B-CAB8B034DD36}"/>
              </a:ext>
            </a:extLst>
          </p:cNvPr>
          <p:cNvSpPr txBox="1"/>
          <p:nvPr/>
        </p:nvSpPr>
        <p:spPr>
          <a:xfrm>
            <a:off x="4974342" y="2386246"/>
            <a:ext cx="813043" cy="276999"/>
          </a:xfrm>
          <a:prstGeom prst="rect">
            <a:avLst/>
          </a:prstGeom>
          <a:noFill/>
        </p:spPr>
        <p:txBody>
          <a:bodyPr wrap="none" rtlCol="0">
            <a:spAutoFit/>
          </a:bodyPr>
          <a:lstStyle/>
          <a:p>
            <a:r>
              <a:rPr lang="zh-TW" altLang="en-US" sz="1200" b="1" dirty="0">
                <a:solidFill>
                  <a:srgbClr val="A82416"/>
                </a:solidFill>
                <a:latin typeface="微軟正黑體" panose="020B0604030504040204" pitchFamily="34" charset="-120"/>
                <a:ea typeface="微軟正黑體" panose="020B0604030504040204" pitchFamily="34" charset="-120"/>
              </a:rPr>
              <a:t>生產報表</a:t>
            </a:r>
          </a:p>
        </p:txBody>
      </p:sp>
      <p:pic>
        <p:nvPicPr>
          <p:cNvPr id="21" name="圖片 20">
            <a:extLst>
              <a:ext uri="{FF2B5EF4-FFF2-40B4-BE49-F238E27FC236}">
                <a16:creationId xmlns:a16="http://schemas.microsoft.com/office/drawing/2014/main" id="{9A5596B8-2280-E7AC-6D53-857A3356F8F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48672" y="927710"/>
            <a:ext cx="486722" cy="434943"/>
          </a:xfrm>
          <a:prstGeom prst="rect">
            <a:avLst/>
          </a:prstGeom>
        </p:spPr>
      </p:pic>
      <p:pic>
        <p:nvPicPr>
          <p:cNvPr id="22" name="圖片 21">
            <a:extLst>
              <a:ext uri="{FF2B5EF4-FFF2-40B4-BE49-F238E27FC236}">
                <a16:creationId xmlns:a16="http://schemas.microsoft.com/office/drawing/2014/main" id="{9A5596B8-2280-E7AC-6D53-857A3356F8F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48672" y="1772802"/>
            <a:ext cx="486722" cy="434943"/>
          </a:xfrm>
          <a:prstGeom prst="rect">
            <a:avLst/>
          </a:prstGeom>
        </p:spPr>
      </p:pic>
      <p:pic>
        <p:nvPicPr>
          <p:cNvPr id="23" name="圖片 22">
            <a:extLst>
              <a:ext uri="{FF2B5EF4-FFF2-40B4-BE49-F238E27FC236}">
                <a16:creationId xmlns:a16="http://schemas.microsoft.com/office/drawing/2014/main" id="{9A5596B8-2280-E7AC-6D53-857A3356F8F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48672" y="2890996"/>
            <a:ext cx="486722" cy="434943"/>
          </a:xfrm>
          <a:prstGeom prst="rect">
            <a:avLst/>
          </a:prstGeom>
        </p:spPr>
      </p:pic>
      <p:pic>
        <p:nvPicPr>
          <p:cNvPr id="24" name="圖片 23">
            <a:extLst>
              <a:ext uri="{FF2B5EF4-FFF2-40B4-BE49-F238E27FC236}">
                <a16:creationId xmlns:a16="http://schemas.microsoft.com/office/drawing/2014/main" id="{9A5596B8-2280-E7AC-6D53-857A3356F8F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657348" y="2227447"/>
            <a:ext cx="486722" cy="434943"/>
          </a:xfrm>
          <a:prstGeom prst="rect">
            <a:avLst/>
          </a:prstGeom>
        </p:spPr>
      </p:pic>
      <p:pic>
        <p:nvPicPr>
          <p:cNvPr id="25" name="圖片 24">
            <a:extLst>
              <a:ext uri="{FF2B5EF4-FFF2-40B4-BE49-F238E27FC236}">
                <a16:creationId xmlns:a16="http://schemas.microsoft.com/office/drawing/2014/main" id="{9A5596B8-2280-E7AC-6D53-857A3356F8F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657348" y="916326"/>
            <a:ext cx="486722" cy="434943"/>
          </a:xfrm>
          <a:prstGeom prst="rect">
            <a:avLst/>
          </a:prstGeom>
        </p:spPr>
      </p:pic>
      <p:sp>
        <p:nvSpPr>
          <p:cNvPr id="26" name="矩形 25">
            <a:extLst>
              <a:ext uri="{FF2B5EF4-FFF2-40B4-BE49-F238E27FC236}">
                <a16:creationId xmlns:a16="http://schemas.microsoft.com/office/drawing/2014/main" id="{335AF702-1C53-6F1D-86E2-99A7DB7F71CA}"/>
              </a:ext>
            </a:extLst>
          </p:cNvPr>
          <p:cNvSpPr/>
          <p:nvPr/>
        </p:nvSpPr>
        <p:spPr>
          <a:xfrm>
            <a:off x="156266" y="169294"/>
            <a:ext cx="5127871" cy="461665"/>
          </a:xfrm>
          <a:prstGeom prst="rect">
            <a:avLst/>
          </a:prstGeom>
        </p:spPr>
        <p:txBody>
          <a:bodyPr wrap="square">
            <a:spAutoFit/>
          </a:bodyPr>
          <a:lstStyle/>
          <a:p>
            <a:r>
              <a:rPr lang="zh-TW" altLang="en-US" sz="2400" b="1" dirty="0">
                <a:latin typeface="微軟正黑體" panose="020B0604030504040204" pitchFamily="34" charset="-120"/>
                <a:ea typeface="微軟正黑體" panose="020B0604030504040204" pitchFamily="34" charset="-120"/>
              </a:rPr>
              <a:t>數位化製造管理系統</a:t>
            </a:r>
            <a:r>
              <a:rPr lang="en-US" altLang="zh-TW" sz="2400" b="1" dirty="0">
                <a:latin typeface="微軟正黑體" panose="020B0604030504040204" pitchFamily="34" charset="-120"/>
                <a:ea typeface="微軟正黑體" panose="020B0604030504040204" pitchFamily="34" charset="-120"/>
              </a:rPr>
              <a:t>(MES) </a:t>
            </a:r>
            <a:r>
              <a:rPr lang="zh-TW" altLang="en-US" sz="2400" b="1" dirty="0">
                <a:latin typeface="微軟正黑體" panose="020B0604030504040204" pitchFamily="34" charset="-120"/>
                <a:ea typeface="微軟正黑體" panose="020B0604030504040204" pitchFamily="34" charset="-120"/>
              </a:rPr>
              <a:t>功能總表</a:t>
            </a:r>
          </a:p>
        </p:txBody>
      </p:sp>
    </p:spTree>
    <p:extLst>
      <p:ext uri="{BB962C8B-B14F-4D97-AF65-F5344CB8AC3E}">
        <p14:creationId xmlns:p14="http://schemas.microsoft.com/office/powerpoint/2010/main" val="3506555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34</a:t>
            </a:fld>
            <a:endParaRPr lang="uk-UA"/>
          </a:p>
        </p:txBody>
      </p:sp>
      <p:sp>
        <p:nvSpPr>
          <p:cNvPr id="4" name="Title 9">
            <a:extLst>
              <a:ext uri="{FF2B5EF4-FFF2-40B4-BE49-F238E27FC236}">
                <a16:creationId xmlns:a16="http://schemas.microsoft.com/office/drawing/2014/main" id="{63D5774D-E65F-B9B9-4717-7D08AD490FBA}"/>
              </a:ext>
            </a:extLst>
          </p:cNvPr>
          <p:cNvSpPr txBox="1">
            <a:spLocks/>
          </p:cNvSpPr>
          <p:nvPr/>
        </p:nvSpPr>
        <p:spPr>
          <a:xfrm>
            <a:off x="129257" y="737251"/>
            <a:ext cx="8892113" cy="504781"/>
          </a:xfrm>
          <a:prstGeom prst="rect">
            <a:avLst/>
          </a:prstGeom>
          <a:noFill/>
          <a:ln>
            <a:noFill/>
          </a:ln>
        </p:spPr>
        <p:txBody>
          <a:bodyPr spcFirstLastPara="1" wrap="square" lIns="0" tIns="0" rIns="0" bIns="0"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Georgia"/>
              <a:buNone/>
              <a:defRPr sz="16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defTabSz="914400">
              <a:buClr>
                <a:srgbClr val="000000"/>
              </a:buClr>
            </a:pPr>
            <a:r>
              <a:rPr lang="zh-TW" altLang="en-US" sz="1400" kern="0" dirty="0">
                <a:solidFill>
                  <a:srgbClr val="000000"/>
                </a:solidFill>
                <a:latin typeface="微軟正黑體" panose="020B0604030504040204" pitchFamily="34" charset="-120"/>
                <a:ea typeface="微軟正黑體" panose="020B0604030504040204" pitchFamily="34" charset="-120"/>
              </a:rPr>
              <a:t>企業這部大機器靠每天運轉的測試調整中逐步成長，由數據驅動的公司能更有效的掌握關注點，並定義</a:t>
            </a:r>
            <a:r>
              <a:rPr lang="zh-CN" altLang="en-US" sz="1400" kern="0" dirty="0">
                <a:solidFill>
                  <a:srgbClr val="000000"/>
                </a:solidFill>
                <a:latin typeface="微軟正黑體" panose="020B0604030504040204" pitchFamily="34" charset="-120"/>
                <a:ea typeface="微軟正黑體" panose="020B0604030504040204" pitchFamily="34" charset="-120"/>
              </a:rPr>
              <a:t>明確並有競爭力的目標</a:t>
            </a:r>
            <a:endParaRPr lang="en-US" altLang="zh-TW" sz="1400" kern="0" dirty="0">
              <a:solidFill>
                <a:srgbClr val="000000"/>
              </a:solidFill>
              <a:latin typeface="微軟正黑體" panose="020B0604030504040204" pitchFamily="34" charset="-120"/>
              <a:ea typeface="微軟正黑體" panose="020B0604030504040204" pitchFamily="34" charset="-120"/>
            </a:endParaRPr>
          </a:p>
        </p:txBody>
      </p:sp>
      <p:sp>
        <p:nvSpPr>
          <p:cNvPr id="5" name="橢圓 4">
            <a:extLst>
              <a:ext uri="{FF2B5EF4-FFF2-40B4-BE49-F238E27FC236}">
                <a16:creationId xmlns:a16="http://schemas.microsoft.com/office/drawing/2014/main" id="{07D95357-F9B7-E4E2-84F7-8FEA1FD05A3B}"/>
              </a:ext>
            </a:extLst>
          </p:cNvPr>
          <p:cNvSpPr/>
          <p:nvPr/>
        </p:nvSpPr>
        <p:spPr>
          <a:xfrm>
            <a:off x="6704272" y="1373946"/>
            <a:ext cx="1889627" cy="1909822"/>
          </a:xfrm>
          <a:prstGeom prst="ellipse">
            <a:avLst/>
          </a:prstGeom>
          <a:solidFill>
            <a:schemeClr val="accent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TW" sz="18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rPr>
              <a:t>Top-Down</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rPr>
              <a:t>主導來解決</a:t>
            </a:r>
            <a:endParaRPr kumimoji="0" lang="en-US" altLang="zh-TW" sz="18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rPr>
              <a:t>問題</a:t>
            </a:r>
          </a:p>
        </p:txBody>
      </p:sp>
      <p:sp>
        <p:nvSpPr>
          <p:cNvPr id="6" name="橢圓 5">
            <a:extLst>
              <a:ext uri="{FF2B5EF4-FFF2-40B4-BE49-F238E27FC236}">
                <a16:creationId xmlns:a16="http://schemas.microsoft.com/office/drawing/2014/main" id="{11DDF451-387E-D3DC-7E06-09FDA872FB3B}"/>
              </a:ext>
            </a:extLst>
          </p:cNvPr>
          <p:cNvSpPr/>
          <p:nvPr/>
        </p:nvSpPr>
        <p:spPr>
          <a:xfrm>
            <a:off x="3656498" y="1373946"/>
            <a:ext cx="1889627" cy="1909822"/>
          </a:xfrm>
          <a:prstGeom prst="ellipse">
            <a:avLst/>
          </a:prstGeom>
          <a:solidFill>
            <a:schemeClr val="accent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zh-CN" altLang="en-US" sz="18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rPr>
              <a:t>用數據來</a:t>
            </a:r>
            <a:endParaRPr kumimoji="0" lang="en-US" altLang="zh-CN" sz="18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zh-CN" altLang="en-US" sz="18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rPr>
              <a:t>驅動部門間的溝通</a:t>
            </a:r>
            <a:endParaRPr kumimoji="0" lang="zh-TW" altLang="en-US" sz="18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endParaRPr>
          </a:p>
        </p:txBody>
      </p:sp>
      <p:sp>
        <p:nvSpPr>
          <p:cNvPr id="7" name="橢圓 6">
            <a:extLst>
              <a:ext uri="{FF2B5EF4-FFF2-40B4-BE49-F238E27FC236}">
                <a16:creationId xmlns:a16="http://schemas.microsoft.com/office/drawing/2014/main" id="{EA991552-F5D2-BDED-A275-A6CDB4B38661}"/>
              </a:ext>
            </a:extLst>
          </p:cNvPr>
          <p:cNvSpPr/>
          <p:nvPr/>
        </p:nvSpPr>
        <p:spPr>
          <a:xfrm>
            <a:off x="608724" y="1373946"/>
            <a:ext cx="1889627" cy="1909822"/>
          </a:xfrm>
          <a:prstGeom prst="ellipse">
            <a:avLst/>
          </a:prstGeom>
          <a:solidFill>
            <a:schemeClr val="accent1">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rPr>
              <a:t>數據的應用能融入</a:t>
            </a:r>
            <a:endParaRPr kumimoji="0" lang="en-US" altLang="zh-TW" sz="18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mn-cs"/>
                <a:sym typeface="Arial"/>
              </a:rPr>
              <a:t>製造管理</a:t>
            </a:r>
          </a:p>
        </p:txBody>
      </p:sp>
      <p:sp>
        <p:nvSpPr>
          <p:cNvPr id="8" name="矩形 7">
            <a:extLst>
              <a:ext uri="{FF2B5EF4-FFF2-40B4-BE49-F238E27FC236}">
                <a16:creationId xmlns:a16="http://schemas.microsoft.com/office/drawing/2014/main" id="{A83D72A7-D915-B9BA-39A5-F4411BEA42B2}"/>
              </a:ext>
            </a:extLst>
          </p:cNvPr>
          <p:cNvSpPr/>
          <p:nvPr/>
        </p:nvSpPr>
        <p:spPr>
          <a:xfrm>
            <a:off x="129257" y="135225"/>
            <a:ext cx="5109091" cy="461665"/>
          </a:xfrm>
          <a:prstGeom prst="rect">
            <a:avLst/>
          </a:prstGeom>
        </p:spPr>
        <p:txBody>
          <a:bodyPr wrap="none">
            <a:spAutoFit/>
          </a:bodyPr>
          <a:lstStyle/>
          <a:p>
            <a:pPr defTabSz="914400">
              <a:buClr>
                <a:srgbClr val="000000"/>
              </a:buClr>
              <a:buFont typeface="Arial"/>
              <a:buNone/>
            </a:pPr>
            <a:r>
              <a:rPr kumimoji="1" lang="zh-TW" altLang="en-US" sz="2400" b="1" kern="0" dirty="0">
                <a:solidFill>
                  <a:srgbClr val="000000"/>
                </a:solidFill>
                <a:latin typeface="微軟正黑體"/>
                <a:ea typeface="微軟正黑體"/>
                <a:cs typeface="微軟正黑體"/>
                <a:sym typeface="Arial"/>
              </a:rPr>
              <a:t>由數據驅動的企業需具備的三大能力</a:t>
            </a:r>
          </a:p>
        </p:txBody>
      </p:sp>
      <p:sp>
        <p:nvSpPr>
          <p:cNvPr id="9" name="文字方塊 8">
            <a:extLst>
              <a:ext uri="{FF2B5EF4-FFF2-40B4-BE49-F238E27FC236}">
                <a16:creationId xmlns:a16="http://schemas.microsoft.com/office/drawing/2014/main" id="{94FC56B7-9F67-6691-0B1C-0D2914E31D12}"/>
              </a:ext>
            </a:extLst>
          </p:cNvPr>
          <p:cNvSpPr txBox="1"/>
          <p:nvPr/>
        </p:nvSpPr>
        <p:spPr>
          <a:xfrm>
            <a:off x="833628" y="3340954"/>
            <a:ext cx="1439818" cy="400110"/>
          </a:xfrm>
          <a:prstGeom prst="rect">
            <a:avLst/>
          </a:prstGeom>
          <a:noFill/>
        </p:spPr>
        <p:txBody>
          <a:bodyPr wrap="none" rtlCol="0">
            <a:spAutoFit/>
          </a:bodyPr>
          <a:lstStyle/>
          <a:p>
            <a:pPr defTabSz="914400">
              <a:buClr>
                <a:srgbClr val="000000"/>
              </a:buClr>
              <a:buFont typeface="Arial"/>
              <a:buNone/>
            </a:pPr>
            <a:r>
              <a:rPr lang="en" altLang="zh-TW" sz="2000" kern="0" dirty="0">
                <a:solidFill>
                  <a:schemeClr val="accent5">
                    <a:lumMod val="75000"/>
                  </a:schemeClr>
                </a:solidFill>
                <a:latin typeface="Arial"/>
                <a:cs typeface="Arial"/>
                <a:sym typeface="Arial"/>
              </a:rPr>
              <a:t>E</a:t>
            </a:r>
            <a:r>
              <a:rPr lang="en" altLang="zh-TW" sz="1600" kern="0" dirty="0">
                <a:solidFill>
                  <a:srgbClr val="000000"/>
                </a:solidFill>
                <a:latin typeface="Arial"/>
                <a:cs typeface="Arial"/>
                <a:sym typeface="Arial"/>
              </a:rPr>
              <a:t>ffectiveness</a:t>
            </a:r>
            <a:endParaRPr kumimoji="1" lang="zh-TW" altLang="en-US" kern="0" dirty="0">
              <a:solidFill>
                <a:srgbClr val="000000"/>
              </a:solidFill>
              <a:latin typeface="Arial"/>
              <a:cs typeface="Arial"/>
              <a:sym typeface="Arial"/>
            </a:endParaRPr>
          </a:p>
        </p:txBody>
      </p:sp>
      <p:sp>
        <p:nvSpPr>
          <p:cNvPr id="10" name="文字方塊 9">
            <a:extLst>
              <a:ext uri="{FF2B5EF4-FFF2-40B4-BE49-F238E27FC236}">
                <a16:creationId xmlns:a16="http://schemas.microsoft.com/office/drawing/2014/main" id="{00A2AD9A-8B84-23F5-A31C-4E87FD5BF4C2}"/>
              </a:ext>
            </a:extLst>
          </p:cNvPr>
          <p:cNvSpPr txBox="1"/>
          <p:nvPr/>
        </p:nvSpPr>
        <p:spPr>
          <a:xfrm>
            <a:off x="3829659" y="3340954"/>
            <a:ext cx="1646605" cy="400110"/>
          </a:xfrm>
          <a:prstGeom prst="rect">
            <a:avLst/>
          </a:prstGeom>
          <a:noFill/>
        </p:spPr>
        <p:txBody>
          <a:bodyPr wrap="none" rtlCol="0">
            <a:spAutoFit/>
          </a:bodyPr>
          <a:lstStyle/>
          <a:p>
            <a:pPr defTabSz="914400">
              <a:buClr>
                <a:srgbClr val="000000"/>
              </a:buClr>
              <a:buFont typeface="Arial"/>
              <a:buNone/>
            </a:pPr>
            <a:r>
              <a:rPr kumimoji="1" lang="en-US" altLang="zh-TW" sz="2000" kern="0" dirty="0">
                <a:solidFill>
                  <a:srgbClr val="AC2139"/>
                </a:solidFill>
                <a:latin typeface="Arial"/>
                <a:cs typeface="Arial"/>
                <a:sym typeface="Arial"/>
              </a:rPr>
              <a:t>C</a:t>
            </a:r>
            <a:r>
              <a:rPr kumimoji="1" lang="en-US" altLang="zh-TW" sz="1600" kern="0" dirty="0">
                <a:solidFill>
                  <a:srgbClr val="000000"/>
                </a:solidFill>
                <a:latin typeface="Arial"/>
                <a:cs typeface="Arial"/>
                <a:sym typeface="Arial"/>
              </a:rPr>
              <a:t>ommunication</a:t>
            </a:r>
            <a:endParaRPr kumimoji="1" lang="zh-TW" altLang="en-US" sz="1600" kern="0" dirty="0">
              <a:solidFill>
                <a:srgbClr val="000000"/>
              </a:solidFill>
              <a:latin typeface="Arial"/>
              <a:cs typeface="Arial"/>
              <a:sym typeface="Arial"/>
            </a:endParaRPr>
          </a:p>
        </p:txBody>
      </p:sp>
      <p:sp>
        <p:nvSpPr>
          <p:cNvPr id="11" name="文字方塊 10">
            <a:extLst>
              <a:ext uri="{FF2B5EF4-FFF2-40B4-BE49-F238E27FC236}">
                <a16:creationId xmlns:a16="http://schemas.microsoft.com/office/drawing/2014/main" id="{783FEBF1-0921-5FA7-5C47-C4EB8A53A853}"/>
              </a:ext>
            </a:extLst>
          </p:cNvPr>
          <p:cNvSpPr txBox="1"/>
          <p:nvPr/>
        </p:nvSpPr>
        <p:spPr>
          <a:xfrm>
            <a:off x="7003716" y="3340954"/>
            <a:ext cx="1290738" cy="400110"/>
          </a:xfrm>
          <a:prstGeom prst="rect">
            <a:avLst/>
          </a:prstGeom>
          <a:noFill/>
        </p:spPr>
        <p:txBody>
          <a:bodyPr wrap="none" rtlCol="0">
            <a:spAutoFit/>
          </a:bodyPr>
          <a:lstStyle>
            <a:defPPr marR="0" lvl="0" algn="l" rtl="0">
              <a:lnSpc>
                <a:spcPct val="100000"/>
              </a:lnSpc>
              <a:spcBef>
                <a:spcPts val="0"/>
              </a:spcBef>
              <a:spcAft>
                <a:spcPts val="0"/>
              </a:spcAft>
            </a:defPPr>
            <a:lvl1pPr>
              <a:defRPr kumimoji="1" sz="2000"/>
            </a:lvl1pPr>
          </a:lstStyle>
          <a:p>
            <a:pPr defTabSz="914400">
              <a:buClr>
                <a:srgbClr val="000000"/>
              </a:buClr>
              <a:buFont typeface="Arial"/>
              <a:buNone/>
            </a:pPr>
            <a:r>
              <a:rPr lang="en-US" altLang="zh-TW" kern="0" dirty="0">
                <a:solidFill>
                  <a:srgbClr val="AC2139"/>
                </a:solidFill>
                <a:latin typeface="Arial"/>
                <a:cs typeface="Arial"/>
                <a:sym typeface="Arial"/>
              </a:rPr>
              <a:t>P</a:t>
            </a:r>
            <a:r>
              <a:rPr lang="en-US" altLang="zh-TW" sz="1600" kern="0" dirty="0">
                <a:solidFill>
                  <a:srgbClr val="000000"/>
                </a:solidFill>
                <a:latin typeface="Arial"/>
                <a:cs typeface="Arial"/>
                <a:sym typeface="Arial"/>
              </a:rPr>
              <a:t>erspective</a:t>
            </a:r>
            <a:endParaRPr lang="zh-TW" altLang="en-US" sz="1200" kern="0" dirty="0">
              <a:solidFill>
                <a:srgbClr val="000000"/>
              </a:solidFill>
              <a:latin typeface="Arial"/>
              <a:cs typeface="Arial"/>
              <a:sym typeface="Arial"/>
            </a:endParaRPr>
          </a:p>
        </p:txBody>
      </p:sp>
      <p:sp>
        <p:nvSpPr>
          <p:cNvPr id="12" name="內容版面配置區 2">
            <a:extLst>
              <a:ext uri="{FF2B5EF4-FFF2-40B4-BE49-F238E27FC236}">
                <a16:creationId xmlns:a16="http://schemas.microsoft.com/office/drawing/2014/main" id="{633D3C68-48F5-F64E-A08B-BB66793FAC9E}"/>
              </a:ext>
            </a:extLst>
          </p:cNvPr>
          <p:cNvSpPr txBox="1">
            <a:spLocks/>
          </p:cNvSpPr>
          <p:nvPr/>
        </p:nvSpPr>
        <p:spPr>
          <a:xfrm>
            <a:off x="608724" y="3851435"/>
            <a:ext cx="1789175" cy="1002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Tx/>
              <a:buBlip>
                <a:blip r:embed="rId5">
                  <a:extLst>
                    <a:ext uri="{96DAC541-7B7A-43D3-8B79-37D633B846F1}">
                      <asvg:svgBlip xmlns:asvg="http://schemas.microsoft.com/office/drawing/2016/SVG/main" r:embed="rId6"/>
                    </a:ext>
                  </a:extLst>
                </a:blip>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Tx/>
              <a:buBlip>
                <a:blip r:embed="rId7">
                  <a:extLst>
                    <a:ext uri="{96DAC541-7B7A-43D3-8B79-37D633B846F1}">
                      <asvg:svgBlip xmlns:asvg="http://schemas.microsoft.com/office/drawing/2016/SVG/main" r:embed="rId8"/>
                    </a:ext>
                  </a:extLst>
                </a:blip>
              </a:buBli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60000"/>
              </a:lnSpc>
              <a:spcBef>
                <a:spcPts val="1000"/>
              </a:spcBef>
              <a:spcAft>
                <a:spcPts val="0"/>
              </a:spcAft>
              <a:buClrTx/>
              <a:buSzTx/>
              <a:buFont typeface="Wingdings" pitchFamily="2" charset="2"/>
              <a:buChar char="ü"/>
              <a:tabLst/>
              <a:defRPr/>
            </a:pPr>
            <a:r>
              <a:rPr lang="zh-TW" altLang="en-US" sz="1400" dirty="0">
                <a:solidFill>
                  <a:sysClr val="windowText" lastClr="000000"/>
                </a:solidFill>
                <a:latin typeface="Arial" panose="020B0604020202020204"/>
                <a:ea typeface="微軟正黑體" panose="020B0604030504040204" pitchFamily="34" charset="-120"/>
              </a:rPr>
              <a:t>製造</a:t>
            </a:r>
            <a:r>
              <a:rPr kumimoji="0" lang="zh-TW" altLang="en-US" sz="1400" b="0" i="0" u="none" strike="noStrike" kern="1200" cap="none" spc="0" normalizeH="0" baseline="0" noProof="0" dirty="0">
                <a:ln>
                  <a:noFill/>
                </a:ln>
                <a:solidFill>
                  <a:sysClr val="windowText" lastClr="000000"/>
                </a:solidFill>
                <a:effectLst/>
                <a:uLnTx/>
                <a:uFillTx/>
                <a:latin typeface="Arial" panose="020B0604020202020204"/>
                <a:ea typeface="微軟正黑體" panose="020B0604030504040204" pitchFamily="34" charset="-120"/>
              </a:rPr>
              <a:t>層面的應用</a:t>
            </a:r>
            <a:endParaRPr kumimoji="0" lang="en-US" altLang="zh-TW" sz="1400" b="0" i="0" u="none" strike="noStrike" kern="1200" cap="none" spc="0" normalizeH="0" baseline="0" noProof="0" dirty="0">
              <a:ln>
                <a:noFill/>
              </a:ln>
              <a:solidFill>
                <a:sysClr val="windowText" lastClr="000000"/>
              </a:solidFill>
              <a:effectLst/>
              <a:uLnTx/>
              <a:uFillTx/>
              <a:latin typeface="Arial" panose="020B0604020202020204"/>
              <a:ea typeface="微軟正黑體" panose="020B0604030504040204" pitchFamily="34" charset="-120"/>
            </a:endParaRPr>
          </a:p>
          <a:p>
            <a:pPr marR="0" lvl="0" algn="l" defTabSz="914400" rtl="0" eaLnBrk="1" fontAlgn="auto" latinLnBrk="0" hangingPunct="1">
              <a:lnSpc>
                <a:spcPct val="60000"/>
              </a:lnSpc>
              <a:spcBef>
                <a:spcPts val="1000"/>
              </a:spcBef>
              <a:spcAft>
                <a:spcPts val="0"/>
              </a:spcAft>
              <a:buClrTx/>
              <a:buSzTx/>
              <a:buFont typeface="Wingdings" pitchFamily="2" charset="2"/>
              <a:buChar char="ü"/>
              <a:tabLst/>
              <a:defRPr/>
            </a:pPr>
            <a:r>
              <a:rPr kumimoji="0" lang="zh-TW" altLang="en-US" sz="1400" b="0" i="0" u="none" strike="noStrike" kern="1200" cap="none" spc="0" normalizeH="0" baseline="0" noProof="0" dirty="0">
                <a:ln>
                  <a:noFill/>
                </a:ln>
                <a:solidFill>
                  <a:sysClr val="windowText" lastClr="000000"/>
                </a:solidFill>
                <a:effectLst/>
                <a:uLnTx/>
                <a:uFillTx/>
                <a:latin typeface="Arial" panose="020B0604020202020204"/>
                <a:ea typeface="微軟正黑體" panose="020B0604030504040204" pitchFamily="34" charset="-120"/>
              </a:rPr>
              <a:t>作業</a:t>
            </a:r>
            <a:r>
              <a:rPr lang="zh-TW" altLang="en-US" sz="1400" dirty="0">
                <a:solidFill>
                  <a:sysClr val="windowText" lastClr="000000"/>
                </a:solidFill>
                <a:latin typeface="Arial" panose="020B0604020202020204"/>
                <a:ea typeface="微軟正黑體" panose="020B0604030504040204" pitchFamily="34" charset="-120"/>
              </a:rPr>
              <a:t>流程</a:t>
            </a:r>
            <a:r>
              <a:rPr kumimoji="0" lang="zh-TW" altLang="en-US" sz="1400" b="0" i="0" u="none" strike="noStrike" kern="1200" cap="none" spc="0" normalizeH="0" baseline="0" noProof="0" dirty="0">
                <a:ln>
                  <a:noFill/>
                </a:ln>
                <a:solidFill>
                  <a:sysClr val="windowText" lastClr="000000"/>
                </a:solidFill>
                <a:effectLst/>
                <a:uLnTx/>
                <a:uFillTx/>
                <a:latin typeface="Arial" panose="020B0604020202020204"/>
                <a:ea typeface="微軟正黑體" panose="020B0604030504040204" pitchFamily="34" charset="-120"/>
              </a:rPr>
              <a:t>的應用</a:t>
            </a:r>
            <a:endParaRPr lang="en-US" altLang="zh-TW" sz="1400" dirty="0">
              <a:solidFill>
                <a:sysClr val="windowText" lastClr="000000"/>
              </a:solidFill>
              <a:latin typeface="Arial" panose="020B0604020202020204"/>
              <a:ea typeface="微軟正黑體" panose="020B0604030504040204" pitchFamily="34" charset="-120"/>
            </a:endParaRPr>
          </a:p>
          <a:p>
            <a:pPr marR="0" lvl="0" algn="l" defTabSz="914400" rtl="0" eaLnBrk="1" fontAlgn="auto" latinLnBrk="0" hangingPunct="1">
              <a:lnSpc>
                <a:spcPct val="60000"/>
              </a:lnSpc>
              <a:spcBef>
                <a:spcPts val="1000"/>
              </a:spcBef>
              <a:spcAft>
                <a:spcPts val="0"/>
              </a:spcAft>
              <a:buClrTx/>
              <a:buSzTx/>
              <a:buFont typeface="Wingdings" pitchFamily="2" charset="2"/>
              <a:buChar char="ü"/>
              <a:tabLst/>
              <a:defRPr/>
            </a:pPr>
            <a:r>
              <a:rPr kumimoji="0" lang="zh-TW" altLang="en-US" sz="1400" b="0" i="0" u="none" strike="noStrike" kern="1200" cap="none" spc="0" normalizeH="0" baseline="0" noProof="0" dirty="0">
                <a:ln>
                  <a:noFill/>
                </a:ln>
                <a:solidFill>
                  <a:sysClr val="windowText" lastClr="000000"/>
                </a:solidFill>
                <a:effectLst/>
                <a:uLnTx/>
                <a:uFillTx/>
                <a:latin typeface="Arial" panose="020B0604020202020204"/>
                <a:ea typeface="微軟正黑體" panose="020B0604030504040204" pitchFamily="34" charset="-120"/>
              </a:rPr>
              <a:t>管理層面的應用</a:t>
            </a:r>
            <a:endParaRPr lang="en-US" altLang="zh-TW" sz="1400" dirty="0">
              <a:solidFill>
                <a:sysClr val="windowText" lastClr="000000"/>
              </a:solidFill>
              <a:latin typeface="Arial" panose="020B0604020202020204"/>
              <a:ea typeface="微軟正黑體" panose="020B0604030504040204" pitchFamily="34" charset="-120"/>
            </a:endParaRPr>
          </a:p>
        </p:txBody>
      </p:sp>
      <p:sp>
        <p:nvSpPr>
          <p:cNvPr id="13" name="內容版面配置區 2">
            <a:extLst>
              <a:ext uri="{FF2B5EF4-FFF2-40B4-BE49-F238E27FC236}">
                <a16:creationId xmlns:a16="http://schemas.microsoft.com/office/drawing/2014/main" id="{A22CE001-51E0-FAD0-0D00-379AC6D321EF}"/>
              </a:ext>
            </a:extLst>
          </p:cNvPr>
          <p:cNvSpPr txBox="1">
            <a:spLocks/>
          </p:cNvSpPr>
          <p:nvPr/>
        </p:nvSpPr>
        <p:spPr>
          <a:xfrm>
            <a:off x="3656498" y="3851435"/>
            <a:ext cx="1843333" cy="1292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Tx/>
              <a:buBlip>
                <a:blip r:embed="rId5">
                  <a:extLst>
                    <a:ext uri="{96DAC541-7B7A-43D3-8B79-37D633B846F1}">
                      <asvg:svgBlip xmlns:asvg="http://schemas.microsoft.com/office/drawing/2016/SVG/main" r:embed="rId6"/>
                    </a:ext>
                  </a:extLst>
                </a:blip>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Tx/>
              <a:buBlip>
                <a:blip r:embed="rId7">
                  <a:extLst>
                    <a:ext uri="{96DAC541-7B7A-43D3-8B79-37D633B846F1}">
                      <asvg:svgBlip xmlns:asvg="http://schemas.microsoft.com/office/drawing/2016/SVG/main" r:embed="rId8"/>
                    </a:ext>
                  </a:extLst>
                </a:blip>
              </a:buBli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60000"/>
              </a:lnSpc>
              <a:buFont typeface="Wingdings" pitchFamily="2" charset="2"/>
              <a:buChar char="ü"/>
            </a:pPr>
            <a:r>
              <a:rPr lang="zh-TW" altLang="en-US" sz="1400" dirty="0">
                <a:latin typeface="微軟正黑體"/>
                <a:ea typeface="微軟正黑體"/>
                <a:cs typeface="微軟正黑體"/>
              </a:rPr>
              <a:t>生產進度管理</a:t>
            </a:r>
            <a:endParaRPr lang="en-US" altLang="zh-TW" sz="1400" dirty="0">
              <a:latin typeface="微軟正黑體"/>
              <a:ea typeface="微軟正黑體"/>
              <a:cs typeface="微軟正黑體"/>
            </a:endParaRPr>
          </a:p>
          <a:p>
            <a:pPr>
              <a:lnSpc>
                <a:spcPct val="60000"/>
              </a:lnSpc>
              <a:buFont typeface="Wingdings" pitchFamily="2" charset="2"/>
              <a:buChar char="ü"/>
            </a:pPr>
            <a:r>
              <a:rPr lang="zh-TW" altLang="en-US" sz="1400" dirty="0">
                <a:latin typeface="微軟正黑體"/>
                <a:ea typeface="微軟正黑體"/>
                <a:cs typeface="微軟正黑體"/>
              </a:rPr>
              <a:t>生產用料管理</a:t>
            </a:r>
            <a:endParaRPr lang="en-US" altLang="zh-TW" sz="1400" dirty="0">
              <a:latin typeface="微軟正黑體"/>
              <a:ea typeface="微軟正黑體"/>
              <a:cs typeface="微軟正黑體"/>
            </a:endParaRPr>
          </a:p>
          <a:p>
            <a:pPr>
              <a:lnSpc>
                <a:spcPct val="60000"/>
              </a:lnSpc>
              <a:buFont typeface="Wingdings" pitchFamily="2" charset="2"/>
              <a:buChar char="ü"/>
            </a:pPr>
            <a:r>
              <a:rPr lang="zh-TW" altLang="en-US" sz="1400" dirty="0">
                <a:latin typeface="微軟正黑體"/>
                <a:ea typeface="微軟正黑體"/>
                <a:cs typeface="微軟正黑體"/>
              </a:rPr>
              <a:t>作業工時管理</a:t>
            </a:r>
            <a:endParaRPr lang="en-US" altLang="zh-TW" sz="1400" dirty="0">
              <a:latin typeface="微軟正黑體"/>
              <a:ea typeface="微軟正黑體"/>
              <a:cs typeface="微軟正黑體"/>
            </a:endParaRPr>
          </a:p>
          <a:p>
            <a:pPr>
              <a:lnSpc>
                <a:spcPct val="60000"/>
              </a:lnSpc>
              <a:buFont typeface="Wingdings" pitchFamily="2" charset="2"/>
              <a:buChar char="ü"/>
            </a:pPr>
            <a:r>
              <a:rPr lang="zh-TW" altLang="en-US" sz="1400" dirty="0">
                <a:latin typeface="微軟正黑體"/>
                <a:ea typeface="微軟正黑體"/>
                <a:cs typeface="微軟正黑體"/>
              </a:rPr>
              <a:t>異常原因管理</a:t>
            </a:r>
            <a:endParaRPr lang="en-US" altLang="zh-TW" sz="1400" dirty="0">
              <a:latin typeface="微軟正黑體"/>
              <a:ea typeface="微軟正黑體"/>
              <a:cs typeface="微軟正黑體"/>
            </a:endParaRPr>
          </a:p>
          <a:p>
            <a:pPr>
              <a:lnSpc>
                <a:spcPct val="60000"/>
              </a:lnSpc>
              <a:buFont typeface="Wingdings" pitchFamily="2" charset="2"/>
              <a:buChar char="ü"/>
            </a:pPr>
            <a:r>
              <a:rPr lang="zh-TW" altLang="en-US" sz="1400" dirty="0">
                <a:latin typeface="微軟正黑體"/>
                <a:ea typeface="微軟正黑體"/>
                <a:cs typeface="微軟正黑體"/>
              </a:rPr>
              <a:t>設備數據監控</a:t>
            </a:r>
            <a:endParaRPr lang="en-US" altLang="zh-TW" sz="1400" dirty="0">
              <a:latin typeface="微軟正黑體"/>
              <a:ea typeface="微軟正黑體"/>
              <a:cs typeface="微軟正黑體"/>
            </a:endParaRPr>
          </a:p>
        </p:txBody>
      </p:sp>
      <p:sp>
        <p:nvSpPr>
          <p:cNvPr id="14" name="內容版面配置區 2">
            <a:extLst>
              <a:ext uri="{FF2B5EF4-FFF2-40B4-BE49-F238E27FC236}">
                <a16:creationId xmlns:a16="http://schemas.microsoft.com/office/drawing/2014/main" id="{3B72E0B8-A962-5763-4C3A-72C03E7E8EE8}"/>
              </a:ext>
            </a:extLst>
          </p:cNvPr>
          <p:cNvSpPr txBox="1">
            <a:spLocks/>
          </p:cNvSpPr>
          <p:nvPr/>
        </p:nvSpPr>
        <p:spPr>
          <a:xfrm>
            <a:off x="6746372" y="3851435"/>
            <a:ext cx="2274998" cy="1283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Tx/>
              <a:buBlip>
                <a:blip r:embed="rId4"/>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Tx/>
              <a:buBlip>
                <a:blip r:embed="rId5">
                  <a:extLst>
                    <a:ext uri="{96DAC541-7B7A-43D3-8B79-37D633B846F1}">
                      <asvg:svgBlip xmlns:asvg="http://schemas.microsoft.com/office/drawing/2016/SVG/main" r:embed="rId6"/>
                    </a:ext>
                  </a:extLst>
                </a:blip>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Tx/>
              <a:buBlip>
                <a:blip r:embed="rId7">
                  <a:extLst>
                    <a:ext uri="{96DAC541-7B7A-43D3-8B79-37D633B846F1}">
                      <asvg:svgBlip xmlns:asvg="http://schemas.microsoft.com/office/drawing/2016/SVG/main" r:embed="rId8"/>
                    </a:ext>
                  </a:extLst>
                </a:blip>
              </a:buBli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60000"/>
              </a:lnSpc>
              <a:buFont typeface="Wingdings" pitchFamily="2" charset="2"/>
              <a:buChar char="ü"/>
            </a:pPr>
            <a:r>
              <a:rPr lang="zh-TW" altLang="en-US" sz="1400" dirty="0">
                <a:solidFill>
                  <a:srgbClr val="202122"/>
                </a:solidFill>
                <a:latin typeface="微軟正黑體"/>
                <a:ea typeface="微軟正黑體"/>
                <a:cs typeface="微軟正黑體"/>
              </a:rPr>
              <a:t>數據支持精實決策</a:t>
            </a:r>
            <a:endParaRPr lang="en-US" altLang="zh-TW" sz="1400" dirty="0">
              <a:solidFill>
                <a:srgbClr val="202122"/>
              </a:solidFill>
              <a:latin typeface="微軟正黑體"/>
              <a:ea typeface="微軟正黑體"/>
              <a:cs typeface="微軟正黑體"/>
            </a:endParaRPr>
          </a:p>
          <a:p>
            <a:pPr>
              <a:lnSpc>
                <a:spcPct val="60000"/>
              </a:lnSpc>
              <a:buFont typeface="Wingdings" pitchFamily="2" charset="2"/>
              <a:buChar char="ü"/>
            </a:pPr>
            <a:r>
              <a:rPr lang="zh-TW" altLang="en-US" sz="1400" dirty="0">
                <a:solidFill>
                  <a:srgbClr val="202122"/>
                </a:solidFill>
                <a:latin typeface="微軟正黑體"/>
                <a:ea typeface="微軟正黑體"/>
                <a:cs typeface="微軟正黑體"/>
              </a:rPr>
              <a:t>成本驅動生產管理</a:t>
            </a:r>
            <a:endParaRPr lang="en-US" altLang="zh-TW" sz="1400" dirty="0">
              <a:solidFill>
                <a:srgbClr val="202122"/>
              </a:solidFill>
              <a:latin typeface="微軟正黑體"/>
              <a:ea typeface="微軟正黑體"/>
              <a:cs typeface="微軟正黑體"/>
            </a:endParaRPr>
          </a:p>
          <a:p>
            <a:pPr>
              <a:lnSpc>
                <a:spcPct val="60000"/>
              </a:lnSpc>
              <a:buFont typeface="Wingdings" pitchFamily="2" charset="2"/>
              <a:buChar char="ü"/>
            </a:pPr>
            <a:r>
              <a:rPr lang="zh-TW" altLang="en-US" sz="1400" dirty="0">
                <a:solidFill>
                  <a:srgbClr val="202122"/>
                </a:solidFill>
                <a:latin typeface="微軟正黑體"/>
                <a:ea typeface="微軟正黑體"/>
                <a:cs typeface="微軟正黑體"/>
              </a:rPr>
              <a:t>生產指標及時追蹤</a:t>
            </a:r>
            <a:endParaRPr lang="en-US" altLang="zh-TW" sz="1400" dirty="0">
              <a:solidFill>
                <a:srgbClr val="202122"/>
              </a:solidFill>
              <a:latin typeface="微軟正黑體"/>
              <a:ea typeface="微軟正黑體"/>
              <a:cs typeface="微軟正黑體"/>
            </a:endParaRPr>
          </a:p>
          <a:p>
            <a:pPr>
              <a:lnSpc>
                <a:spcPct val="60000"/>
              </a:lnSpc>
              <a:buFont typeface="Wingdings" pitchFamily="2" charset="2"/>
              <a:buChar char="ü"/>
            </a:pPr>
            <a:r>
              <a:rPr lang="zh-TW" altLang="en-US" sz="1400" b="0" i="0" dirty="0">
                <a:solidFill>
                  <a:srgbClr val="202122"/>
                </a:solidFill>
                <a:effectLst/>
                <a:latin typeface="微軟正黑體"/>
                <a:ea typeface="微軟正黑體"/>
                <a:cs typeface="微軟正黑體"/>
              </a:rPr>
              <a:t>降低資訊傳遞成本</a:t>
            </a:r>
            <a:endParaRPr lang="en-US" altLang="zh-TW" sz="1400" b="0" i="0" dirty="0">
              <a:solidFill>
                <a:srgbClr val="202122"/>
              </a:solidFill>
              <a:effectLst/>
              <a:highlight>
                <a:srgbClr val="FFFF00"/>
              </a:highlight>
              <a:latin typeface="微軟正黑體"/>
              <a:ea typeface="微軟正黑體"/>
              <a:cs typeface="微軟正黑體"/>
            </a:endParaRPr>
          </a:p>
        </p:txBody>
      </p:sp>
    </p:spTree>
    <p:extLst>
      <p:ext uri="{BB962C8B-B14F-4D97-AF65-F5344CB8AC3E}">
        <p14:creationId xmlns:p14="http://schemas.microsoft.com/office/powerpoint/2010/main" val="1834237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35</a:t>
            </a:fld>
            <a:endParaRPr lang="uk-UA"/>
          </a:p>
        </p:txBody>
      </p:sp>
      <p:sp>
        <p:nvSpPr>
          <p:cNvPr id="3" name="手繪多邊形 2">
            <a:extLst>
              <a:ext uri="{FF2B5EF4-FFF2-40B4-BE49-F238E27FC236}">
                <a16:creationId xmlns:a16="http://schemas.microsoft.com/office/drawing/2014/main" id="{62463161-AA21-1BBD-19CF-572FD1978C22}"/>
              </a:ext>
            </a:extLst>
          </p:cNvPr>
          <p:cNvSpPr>
            <a:spLocks noChangeAspect="1"/>
          </p:cNvSpPr>
          <p:nvPr/>
        </p:nvSpPr>
        <p:spPr>
          <a:xfrm>
            <a:off x="190108" y="1700559"/>
            <a:ext cx="2088000" cy="1225780"/>
          </a:xfrm>
          <a:custGeom>
            <a:avLst/>
            <a:gdLst>
              <a:gd name="connsiteX0" fmla="*/ 0 w 1655712"/>
              <a:gd name="connsiteY0" fmla="*/ 0 h 972002"/>
              <a:gd name="connsiteX1" fmla="*/ 1169711 w 1655712"/>
              <a:gd name="connsiteY1" fmla="*/ 0 h 972002"/>
              <a:gd name="connsiteX2" fmla="*/ 1655712 w 1655712"/>
              <a:gd name="connsiteY2" fmla="*/ 486001 h 972002"/>
              <a:gd name="connsiteX3" fmla="*/ 1169711 w 1655712"/>
              <a:gd name="connsiteY3" fmla="*/ 972002 h 972002"/>
              <a:gd name="connsiteX4" fmla="*/ 0 w 1655712"/>
              <a:gd name="connsiteY4" fmla="*/ 972002 h 972002"/>
              <a:gd name="connsiteX5" fmla="*/ 486001 w 1655712"/>
              <a:gd name="connsiteY5" fmla="*/ 486001 h 972002"/>
              <a:gd name="connsiteX6" fmla="*/ 0 w 1655712"/>
              <a:gd name="connsiteY6" fmla="*/ 0 h 97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5712" h="972002">
                <a:moveTo>
                  <a:pt x="0" y="0"/>
                </a:moveTo>
                <a:lnTo>
                  <a:pt x="1169711" y="0"/>
                </a:lnTo>
                <a:lnTo>
                  <a:pt x="1655712" y="486001"/>
                </a:lnTo>
                <a:lnTo>
                  <a:pt x="1169711" y="972002"/>
                </a:lnTo>
                <a:lnTo>
                  <a:pt x="0" y="972002"/>
                </a:lnTo>
                <a:lnTo>
                  <a:pt x="486001" y="486001"/>
                </a:lnTo>
                <a:lnTo>
                  <a:pt x="0" y="0"/>
                </a:lnTo>
                <a:close/>
              </a:path>
            </a:pathLst>
          </a:custGeom>
          <a:solidFill>
            <a:schemeClr val="accent5">
              <a:lumMod val="5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58010" tIns="24003" rIns="510004" bIns="24003" numCol="1" spcCol="1270" anchor="ctr" anchorCtr="0">
            <a:noAutofit/>
          </a:bodyPr>
          <a:lstStyle/>
          <a:p>
            <a:pPr marL="0" lvl="0" indent="0" defTabSz="800100">
              <a:lnSpc>
                <a:spcPct val="90000"/>
              </a:lnSpc>
              <a:spcBef>
                <a:spcPct val="0"/>
              </a:spcBef>
              <a:spcAft>
                <a:spcPct val="35000"/>
              </a:spcAft>
              <a:buNone/>
            </a:pPr>
            <a:r>
              <a:rPr lang="zh-TW" altLang="en-US" sz="1800" b="1" kern="1200" dirty="0">
                <a:latin typeface="微軟正黑體"/>
                <a:ea typeface="微軟正黑體"/>
                <a:cs typeface="微軟正黑體"/>
              </a:rPr>
              <a:t>  訂單 </a:t>
            </a:r>
            <a:endParaRPr lang="en-US" altLang="zh-TW" sz="1800" b="1" kern="1200" dirty="0">
              <a:latin typeface="微軟正黑體"/>
              <a:ea typeface="微軟正黑體"/>
              <a:cs typeface="微軟正黑體"/>
            </a:endParaRPr>
          </a:p>
          <a:p>
            <a:pPr marL="0" lvl="0" indent="0" algn="r" defTabSz="800100">
              <a:lnSpc>
                <a:spcPct val="90000"/>
              </a:lnSpc>
              <a:spcBef>
                <a:spcPct val="0"/>
              </a:spcBef>
              <a:spcAft>
                <a:spcPct val="35000"/>
              </a:spcAft>
              <a:buNone/>
            </a:pPr>
            <a:r>
              <a:rPr lang="zh-TW" altLang="en-US" b="1" dirty="0">
                <a:latin typeface="微軟正黑體"/>
                <a:ea typeface="微軟正黑體"/>
                <a:cs typeface="微軟正黑體"/>
              </a:rPr>
              <a:t>數量交期</a:t>
            </a:r>
            <a:endParaRPr lang="zh-TW" altLang="en-US" sz="1800" b="1" kern="1200" dirty="0">
              <a:latin typeface="微軟正黑體"/>
              <a:ea typeface="微軟正黑體"/>
              <a:cs typeface="微軟正黑體"/>
            </a:endParaRPr>
          </a:p>
        </p:txBody>
      </p:sp>
      <p:sp>
        <p:nvSpPr>
          <p:cNvPr id="4" name="手繪多邊形 3">
            <a:extLst>
              <a:ext uri="{FF2B5EF4-FFF2-40B4-BE49-F238E27FC236}">
                <a16:creationId xmlns:a16="http://schemas.microsoft.com/office/drawing/2014/main" id="{046396DB-A6FE-7A59-0E92-B46B68620483}"/>
              </a:ext>
            </a:extLst>
          </p:cNvPr>
          <p:cNvSpPr>
            <a:spLocks noChangeAspect="1"/>
          </p:cNvSpPr>
          <p:nvPr/>
        </p:nvSpPr>
        <p:spPr>
          <a:xfrm>
            <a:off x="1922297" y="1700559"/>
            <a:ext cx="2088000" cy="1225780"/>
          </a:xfrm>
          <a:custGeom>
            <a:avLst/>
            <a:gdLst>
              <a:gd name="connsiteX0" fmla="*/ 0 w 1655712"/>
              <a:gd name="connsiteY0" fmla="*/ 0 h 972002"/>
              <a:gd name="connsiteX1" fmla="*/ 1169711 w 1655712"/>
              <a:gd name="connsiteY1" fmla="*/ 0 h 972002"/>
              <a:gd name="connsiteX2" fmla="*/ 1655712 w 1655712"/>
              <a:gd name="connsiteY2" fmla="*/ 486001 h 972002"/>
              <a:gd name="connsiteX3" fmla="*/ 1169711 w 1655712"/>
              <a:gd name="connsiteY3" fmla="*/ 972002 h 972002"/>
              <a:gd name="connsiteX4" fmla="*/ 0 w 1655712"/>
              <a:gd name="connsiteY4" fmla="*/ 972002 h 972002"/>
              <a:gd name="connsiteX5" fmla="*/ 486001 w 1655712"/>
              <a:gd name="connsiteY5" fmla="*/ 486001 h 972002"/>
              <a:gd name="connsiteX6" fmla="*/ 0 w 1655712"/>
              <a:gd name="connsiteY6" fmla="*/ 0 h 97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5712" h="972002">
                <a:moveTo>
                  <a:pt x="0" y="0"/>
                </a:moveTo>
                <a:lnTo>
                  <a:pt x="1169711" y="0"/>
                </a:lnTo>
                <a:lnTo>
                  <a:pt x="1655712" y="486001"/>
                </a:lnTo>
                <a:lnTo>
                  <a:pt x="1169711" y="972002"/>
                </a:lnTo>
                <a:lnTo>
                  <a:pt x="0" y="972002"/>
                </a:lnTo>
                <a:lnTo>
                  <a:pt x="486001" y="486001"/>
                </a:lnTo>
                <a:lnTo>
                  <a:pt x="0" y="0"/>
                </a:lnTo>
                <a:close/>
              </a:path>
            </a:pathLst>
          </a:custGeom>
          <a:solidFill>
            <a:schemeClr val="accent3">
              <a:lumMod val="50000"/>
            </a:schemeClr>
          </a:solidFill>
          <a:ln>
            <a:solidFill>
              <a:schemeClr val="accent3">
                <a:lumMod val="50000"/>
              </a:schemeClr>
            </a:solidFill>
          </a:ln>
        </p:spPr>
        <p:style>
          <a:lnRef idx="2">
            <a:schemeClr val="lt1">
              <a:hueOff val="0"/>
              <a:satOff val="0"/>
              <a:lumOff val="0"/>
              <a:alphaOff val="0"/>
            </a:schemeClr>
          </a:lnRef>
          <a:fillRef idx="1">
            <a:schemeClr val="accent5">
              <a:hueOff val="-1838336"/>
              <a:satOff val="-2557"/>
              <a:lumOff val="-981"/>
              <a:alphaOff val="0"/>
            </a:schemeClr>
          </a:fillRef>
          <a:effectRef idx="0">
            <a:schemeClr val="accent5">
              <a:hueOff val="-1838336"/>
              <a:satOff val="-2557"/>
              <a:lumOff val="-981"/>
              <a:alphaOff val="0"/>
            </a:schemeClr>
          </a:effectRef>
          <a:fontRef idx="minor">
            <a:schemeClr val="lt1"/>
          </a:fontRef>
        </p:style>
        <p:txBody>
          <a:bodyPr spcFirstLastPara="0" vert="horz" wrap="square" lIns="554010" tIns="22670" rIns="508671" bIns="22670" numCol="1" spcCol="1270" anchor="ctr" anchorCtr="0">
            <a:noAutofit/>
          </a:bodyPr>
          <a:lstStyle/>
          <a:p>
            <a:pPr marL="0" lvl="0" indent="0" defTabSz="755650">
              <a:lnSpc>
                <a:spcPct val="90000"/>
              </a:lnSpc>
              <a:spcBef>
                <a:spcPct val="0"/>
              </a:spcBef>
              <a:spcAft>
                <a:spcPct val="35000"/>
              </a:spcAft>
              <a:buNone/>
            </a:pPr>
            <a:r>
              <a:rPr lang="zh-TW" altLang="en-US" sz="1600" b="1" kern="1200" dirty="0">
                <a:latin typeface="微軟正黑體"/>
                <a:ea typeface="微軟正黑體"/>
                <a:cs typeface="微軟正黑體"/>
              </a:rPr>
              <a:t> </a:t>
            </a:r>
            <a:r>
              <a:rPr lang="zh-TW" altLang="en-US" sz="1800" b="1" kern="1200" dirty="0">
                <a:latin typeface="微軟正黑體"/>
                <a:ea typeface="微軟正黑體"/>
                <a:cs typeface="微軟正黑體"/>
              </a:rPr>
              <a:t> 計畫</a:t>
            </a:r>
            <a:endParaRPr lang="en-US" altLang="zh-TW" sz="1800" b="1" kern="1200" dirty="0">
              <a:latin typeface="微軟正黑體"/>
              <a:ea typeface="微軟正黑體"/>
              <a:cs typeface="微軟正黑體"/>
            </a:endParaRPr>
          </a:p>
          <a:p>
            <a:pPr marL="0" lvl="0" indent="0" algn="r" defTabSz="755650">
              <a:lnSpc>
                <a:spcPct val="90000"/>
              </a:lnSpc>
              <a:spcBef>
                <a:spcPct val="0"/>
              </a:spcBef>
              <a:spcAft>
                <a:spcPct val="35000"/>
              </a:spcAft>
              <a:buNone/>
            </a:pPr>
            <a:r>
              <a:rPr lang="zh-TW" altLang="en-US" b="1" kern="1200" dirty="0">
                <a:latin typeface="微軟正黑體"/>
                <a:ea typeface="微軟正黑體"/>
                <a:cs typeface="微軟正黑體"/>
              </a:rPr>
              <a:t>生產排程</a:t>
            </a:r>
          </a:p>
        </p:txBody>
      </p:sp>
      <p:sp>
        <p:nvSpPr>
          <p:cNvPr id="5" name="手繪多邊形 4">
            <a:extLst>
              <a:ext uri="{FF2B5EF4-FFF2-40B4-BE49-F238E27FC236}">
                <a16:creationId xmlns:a16="http://schemas.microsoft.com/office/drawing/2014/main" id="{13794ACF-E223-5F5C-8A74-63AA6CD704EC}"/>
              </a:ext>
            </a:extLst>
          </p:cNvPr>
          <p:cNvSpPr>
            <a:spLocks noChangeAspect="1"/>
          </p:cNvSpPr>
          <p:nvPr/>
        </p:nvSpPr>
        <p:spPr>
          <a:xfrm>
            <a:off x="3627598" y="1700559"/>
            <a:ext cx="2088000" cy="1225780"/>
          </a:xfrm>
          <a:custGeom>
            <a:avLst/>
            <a:gdLst>
              <a:gd name="connsiteX0" fmla="*/ 0 w 1655712"/>
              <a:gd name="connsiteY0" fmla="*/ 0 h 972002"/>
              <a:gd name="connsiteX1" fmla="*/ 1169711 w 1655712"/>
              <a:gd name="connsiteY1" fmla="*/ 0 h 972002"/>
              <a:gd name="connsiteX2" fmla="*/ 1655712 w 1655712"/>
              <a:gd name="connsiteY2" fmla="*/ 486001 h 972002"/>
              <a:gd name="connsiteX3" fmla="*/ 1169711 w 1655712"/>
              <a:gd name="connsiteY3" fmla="*/ 972002 h 972002"/>
              <a:gd name="connsiteX4" fmla="*/ 0 w 1655712"/>
              <a:gd name="connsiteY4" fmla="*/ 972002 h 972002"/>
              <a:gd name="connsiteX5" fmla="*/ 486001 w 1655712"/>
              <a:gd name="connsiteY5" fmla="*/ 486001 h 972002"/>
              <a:gd name="connsiteX6" fmla="*/ 0 w 1655712"/>
              <a:gd name="connsiteY6" fmla="*/ 0 h 97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5712" h="972002">
                <a:moveTo>
                  <a:pt x="0" y="0"/>
                </a:moveTo>
                <a:lnTo>
                  <a:pt x="1169711" y="0"/>
                </a:lnTo>
                <a:lnTo>
                  <a:pt x="1655712" y="486001"/>
                </a:lnTo>
                <a:lnTo>
                  <a:pt x="1169711" y="972002"/>
                </a:lnTo>
                <a:lnTo>
                  <a:pt x="0" y="972002"/>
                </a:lnTo>
                <a:lnTo>
                  <a:pt x="486001" y="486001"/>
                </a:lnTo>
                <a:lnTo>
                  <a:pt x="0" y="0"/>
                </a:lnTo>
                <a:close/>
              </a:path>
            </a:pathLst>
          </a:custGeom>
          <a:solidFill>
            <a:schemeClr val="accent5">
              <a:lumMod val="75000"/>
            </a:schemeClr>
          </a:solidFill>
        </p:spPr>
        <p:style>
          <a:lnRef idx="2">
            <a:schemeClr val="lt1">
              <a:hueOff val="0"/>
              <a:satOff val="0"/>
              <a:lumOff val="0"/>
              <a:alphaOff val="0"/>
            </a:schemeClr>
          </a:lnRef>
          <a:fillRef idx="1">
            <a:schemeClr val="accent5">
              <a:hueOff val="-3676672"/>
              <a:satOff val="-5114"/>
              <a:lumOff val="-1961"/>
              <a:alphaOff val="0"/>
            </a:schemeClr>
          </a:fillRef>
          <a:effectRef idx="0">
            <a:schemeClr val="accent5">
              <a:hueOff val="-3676672"/>
              <a:satOff val="-5114"/>
              <a:lumOff val="-1961"/>
              <a:alphaOff val="0"/>
            </a:schemeClr>
          </a:effectRef>
          <a:fontRef idx="minor">
            <a:schemeClr val="lt1"/>
          </a:fontRef>
        </p:style>
        <p:txBody>
          <a:bodyPr spcFirstLastPara="0" vert="horz" wrap="square" lIns="554010" tIns="22670" rIns="508671" bIns="22670" numCol="1" spcCol="1270" anchor="ctr" anchorCtr="0">
            <a:noAutofit/>
          </a:bodyPr>
          <a:lstStyle/>
          <a:p>
            <a:pPr marL="0" lvl="0" indent="0" defTabSz="755650">
              <a:lnSpc>
                <a:spcPct val="90000"/>
              </a:lnSpc>
              <a:spcBef>
                <a:spcPct val="0"/>
              </a:spcBef>
              <a:spcAft>
                <a:spcPct val="35000"/>
              </a:spcAft>
              <a:buNone/>
            </a:pPr>
            <a:r>
              <a:rPr lang="zh-TW" altLang="en-US" b="1" dirty="0">
                <a:latin typeface="微軟正黑體"/>
                <a:ea typeface="微軟正黑體"/>
                <a:cs typeface="微軟正黑體"/>
              </a:rPr>
              <a:t> </a:t>
            </a:r>
            <a:r>
              <a:rPr lang="zh-TW" altLang="en-US" sz="1800" b="1" dirty="0">
                <a:latin typeface="微軟正黑體"/>
                <a:ea typeface="微軟正黑體"/>
                <a:cs typeface="微軟正黑體"/>
              </a:rPr>
              <a:t> 採購</a:t>
            </a:r>
            <a:endParaRPr lang="en-US" altLang="zh-TW" sz="1800" b="1" kern="1200" dirty="0">
              <a:latin typeface="微軟正黑體"/>
              <a:ea typeface="微軟正黑體"/>
              <a:cs typeface="微軟正黑體"/>
            </a:endParaRPr>
          </a:p>
          <a:p>
            <a:pPr marL="0" lvl="0" indent="0" algn="r" defTabSz="755650">
              <a:lnSpc>
                <a:spcPct val="90000"/>
              </a:lnSpc>
              <a:spcBef>
                <a:spcPct val="0"/>
              </a:spcBef>
              <a:spcAft>
                <a:spcPct val="35000"/>
              </a:spcAft>
              <a:buNone/>
            </a:pPr>
            <a:r>
              <a:rPr lang="zh-TW" altLang="en-US" b="1" kern="1200" dirty="0">
                <a:latin typeface="微軟正黑體"/>
                <a:ea typeface="微軟正黑體"/>
                <a:cs typeface="微軟正黑體"/>
              </a:rPr>
              <a:t>物料請採</a:t>
            </a:r>
          </a:p>
        </p:txBody>
      </p:sp>
      <p:sp>
        <p:nvSpPr>
          <p:cNvPr id="6" name="手繪多邊形 5">
            <a:extLst>
              <a:ext uri="{FF2B5EF4-FFF2-40B4-BE49-F238E27FC236}">
                <a16:creationId xmlns:a16="http://schemas.microsoft.com/office/drawing/2014/main" id="{0728B3EF-5276-645E-0322-784CFD44C0BF}"/>
              </a:ext>
            </a:extLst>
          </p:cNvPr>
          <p:cNvSpPr>
            <a:spLocks noChangeAspect="1"/>
          </p:cNvSpPr>
          <p:nvPr/>
        </p:nvSpPr>
        <p:spPr>
          <a:xfrm>
            <a:off x="5323930" y="1700559"/>
            <a:ext cx="2088000" cy="1225780"/>
          </a:xfrm>
          <a:custGeom>
            <a:avLst/>
            <a:gdLst>
              <a:gd name="connsiteX0" fmla="*/ 0 w 1655712"/>
              <a:gd name="connsiteY0" fmla="*/ 0 h 972002"/>
              <a:gd name="connsiteX1" fmla="*/ 1169711 w 1655712"/>
              <a:gd name="connsiteY1" fmla="*/ 0 h 972002"/>
              <a:gd name="connsiteX2" fmla="*/ 1655712 w 1655712"/>
              <a:gd name="connsiteY2" fmla="*/ 486001 h 972002"/>
              <a:gd name="connsiteX3" fmla="*/ 1169711 w 1655712"/>
              <a:gd name="connsiteY3" fmla="*/ 972002 h 972002"/>
              <a:gd name="connsiteX4" fmla="*/ 0 w 1655712"/>
              <a:gd name="connsiteY4" fmla="*/ 972002 h 972002"/>
              <a:gd name="connsiteX5" fmla="*/ 486001 w 1655712"/>
              <a:gd name="connsiteY5" fmla="*/ 486001 h 972002"/>
              <a:gd name="connsiteX6" fmla="*/ 0 w 1655712"/>
              <a:gd name="connsiteY6" fmla="*/ 0 h 97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5712" h="972002">
                <a:moveTo>
                  <a:pt x="0" y="0"/>
                </a:moveTo>
                <a:lnTo>
                  <a:pt x="1169711" y="0"/>
                </a:lnTo>
                <a:lnTo>
                  <a:pt x="1655712" y="486001"/>
                </a:lnTo>
                <a:lnTo>
                  <a:pt x="1169711" y="972002"/>
                </a:lnTo>
                <a:lnTo>
                  <a:pt x="0" y="972002"/>
                </a:lnTo>
                <a:lnTo>
                  <a:pt x="486001" y="486001"/>
                </a:lnTo>
                <a:lnTo>
                  <a:pt x="0" y="0"/>
                </a:lnTo>
                <a:close/>
              </a:path>
            </a:pathLst>
          </a:custGeom>
          <a:solidFill>
            <a:schemeClr val="accent3">
              <a:lumMod val="75000"/>
            </a:schemeClr>
          </a:solidFill>
        </p:spPr>
        <p:style>
          <a:lnRef idx="2">
            <a:schemeClr val="lt1">
              <a:hueOff val="0"/>
              <a:satOff val="0"/>
              <a:lumOff val="0"/>
              <a:alphaOff val="0"/>
            </a:schemeClr>
          </a:lnRef>
          <a:fillRef idx="1">
            <a:schemeClr val="accent5">
              <a:hueOff val="-5515009"/>
              <a:satOff val="-7671"/>
              <a:lumOff val="-2942"/>
              <a:alphaOff val="0"/>
            </a:schemeClr>
          </a:fillRef>
          <a:effectRef idx="0">
            <a:schemeClr val="accent5">
              <a:hueOff val="-5515009"/>
              <a:satOff val="-7671"/>
              <a:lumOff val="-2942"/>
              <a:alphaOff val="0"/>
            </a:schemeClr>
          </a:effectRef>
          <a:fontRef idx="minor">
            <a:schemeClr val="lt1"/>
          </a:fontRef>
        </p:style>
        <p:txBody>
          <a:bodyPr spcFirstLastPara="0" vert="horz" wrap="square" lIns="554010" tIns="22670" rIns="508671" bIns="22670" numCol="1" spcCol="1270" anchor="ctr" anchorCtr="0">
            <a:noAutofit/>
          </a:bodyPr>
          <a:lstStyle/>
          <a:p>
            <a:pPr marL="0" lvl="0" indent="0" defTabSz="755650">
              <a:lnSpc>
                <a:spcPct val="90000"/>
              </a:lnSpc>
              <a:spcBef>
                <a:spcPct val="0"/>
              </a:spcBef>
              <a:spcAft>
                <a:spcPct val="35000"/>
              </a:spcAft>
              <a:buNone/>
            </a:pPr>
            <a:r>
              <a:rPr lang="zh-TW" altLang="en-US" sz="1800" b="1" dirty="0">
                <a:latin typeface="微軟正黑體"/>
                <a:ea typeface="微軟正黑體"/>
                <a:cs typeface="微軟正黑體"/>
              </a:rPr>
              <a:t>  製造</a:t>
            </a:r>
            <a:endParaRPr lang="en-US" altLang="zh-TW" sz="1800" b="1" kern="1200" dirty="0">
              <a:latin typeface="微軟正黑體"/>
              <a:ea typeface="微軟正黑體"/>
              <a:cs typeface="微軟正黑體"/>
            </a:endParaRPr>
          </a:p>
          <a:p>
            <a:pPr marL="0" lvl="0" indent="0" algn="r" defTabSz="755650">
              <a:lnSpc>
                <a:spcPct val="90000"/>
              </a:lnSpc>
              <a:spcBef>
                <a:spcPct val="0"/>
              </a:spcBef>
              <a:spcAft>
                <a:spcPct val="35000"/>
              </a:spcAft>
              <a:buNone/>
            </a:pPr>
            <a:r>
              <a:rPr lang="zh-TW" altLang="en-US" b="1" kern="1200" dirty="0">
                <a:latin typeface="微軟正黑體"/>
                <a:ea typeface="微軟正黑體"/>
                <a:cs typeface="微軟正黑體"/>
              </a:rPr>
              <a:t>製造執行</a:t>
            </a:r>
          </a:p>
        </p:txBody>
      </p:sp>
      <p:sp>
        <p:nvSpPr>
          <p:cNvPr id="7" name="手繪多邊形 6">
            <a:extLst>
              <a:ext uri="{FF2B5EF4-FFF2-40B4-BE49-F238E27FC236}">
                <a16:creationId xmlns:a16="http://schemas.microsoft.com/office/drawing/2014/main" id="{B7A3C9A4-3059-D45E-80D6-5D552C4761C8}"/>
              </a:ext>
            </a:extLst>
          </p:cNvPr>
          <p:cNvSpPr>
            <a:spLocks noChangeAspect="1"/>
          </p:cNvSpPr>
          <p:nvPr/>
        </p:nvSpPr>
        <p:spPr>
          <a:xfrm>
            <a:off x="7002328" y="1700559"/>
            <a:ext cx="2088000" cy="1225780"/>
          </a:xfrm>
          <a:custGeom>
            <a:avLst/>
            <a:gdLst>
              <a:gd name="connsiteX0" fmla="*/ 0 w 1655712"/>
              <a:gd name="connsiteY0" fmla="*/ 0 h 972002"/>
              <a:gd name="connsiteX1" fmla="*/ 1169711 w 1655712"/>
              <a:gd name="connsiteY1" fmla="*/ 0 h 972002"/>
              <a:gd name="connsiteX2" fmla="*/ 1655712 w 1655712"/>
              <a:gd name="connsiteY2" fmla="*/ 486001 h 972002"/>
              <a:gd name="connsiteX3" fmla="*/ 1169711 w 1655712"/>
              <a:gd name="connsiteY3" fmla="*/ 972002 h 972002"/>
              <a:gd name="connsiteX4" fmla="*/ 0 w 1655712"/>
              <a:gd name="connsiteY4" fmla="*/ 972002 h 972002"/>
              <a:gd name="connsiteX5" fmla="*/ 486001 w 1655712"/>
              <a:gd name="connsiteY5" fmla="*/ 486001 h 972002"/>
              <a:gd name="connsiteX6" fmla="*/ 0 w 1655712"/>
              <a:gd name="connsiteY6" fmla="*/ 0 h 97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5712" h="972002">
                <a:moveTo>
                  <a:pt x="0" y="0"/>
                </a:moveTo>
                <a:lnTo>
                  <a:pt x="1169711" y="0"/>
                </a:lnTo>
                <a:lnTo>
                  <a:pt x="1655712" y="486001"/>
                </a:lnTo>
                <a:lnTo>
                  <a:pt x="1169711" y="972002"/>
                </a:lnTo>
                <a:lnTo>
                  <a:pt x="0" y="972002"/>
                </a:lnTo>
                <a:lnTo>
                  <a:pt x="486001" y="486001"/>
                </a:lnTo>
                <a:lnTo>
                  <a:pt x="0" y="0"/>
                </a:lnTo>
                <a:close/>
              </a:path>
            </a:pathLst>
          </a:custGeom>
          <a:solidFill>
            <a:schemeClr val="accent5">
              <a:lumMod val="60000"/>
              <a:lumOff val="40000"/>
            </a:schemeClr>
          </a:solidFill>
        </p:spPr>
        <p:style>
          <a:lnRef idx="2">
            <a:schemeClr val="lt1">
              <a:hueOff val="0"/>
              <a:satOff val="0"/>
              <a:lumOff val="0"/>
              <a:alphaOff val="0"/>
            </a:schemeClr>
          </a:lnRef>
          <a:fillRef idx="1">
            <a:schemeClr val="accent5">
              <a:hueOff val="-7353344"/>
              <a:satOff val="-10228"/>
              <a:lumOff val="-3922"/>
              <a:alphaOff val="0"/>
            </a:schemeClr>
          </a:fillRef>
          <a:effectRef idx="0">
            <a:schemeClr val="accent5">
              <a:hueOff val="-7353344"/>
              <a:satOff val="-10228"/>
              <a:lumOff val="-3922"/>
              <a:alphaOff val="0"/>
            </a:schemeClr>
          </a:effectRef>
          <a:fontRef idx="minor">
            <a:schemeClr val="lt1"/>
          </a:fontRef>
        </p:style>
        <p:txBody>
          <a:bodyPr spcFirstLastPara="0" vert="horz" wrap="square" lIns="554010" tIns="22670" rIns="508671" bIns="22670" numCol="1" spcCol="1270" anchor="ctr" anchorCtr="0">
            <a:noAutofit/>
          </a:bodyPr>
          <a:lstStyle/>
          <a:p>
            <a:pPr marL="0" lvl="0" indent="0" defTabSz="755650">
              <a:lnSpc>
                <a:spcPct val="90000"/>
              </a:lnSpc>
              <a:spcBef>
                <a:spcPct val="0"/>
              </a:spcBef>
              <a:spcAft>
                <a:spcPct val="35000"/>
              </a:spcAft>
              <a:buNone/>
            </a:pPr>
            <a:r>
              <a:rPr lang="zh-TW" altLang="en-US" sz="1800" b="1" kern="1200" dirty="0">
                <a:latin typeface="微軟正黑體"/>
                <a:ea typeface="微軟正黑體"/>
                <a:cs typeface="微軟正黑體"/>
              </a:rPr>
              <a:t>  存貨</a:t>
            </a:r>
            <a:endParaRPr lang="en-US" altLang="zh-TW" sz="1800" b="1" kern="1200" dirty="0">
              <a:latin typeface="微軟正黑體"/>
              <a:ea typeface="微軟正黑體"/>
              <a:cs typeface="微軟正黑體"/>
            </a:endParaRPr>
          </a:p>
          <a:p>
            <a:pPr marL="0" lvl="0" indent="0" algn="r" defTabSz="755650">
              <a:lnSpc>
                <a:spcPct val="90000"/>
              </a:lnSpc>
              <a:spcBef>
                <a:spcPct val="0"/>
              </a:spcBef>
              <a:spcAft>
                <a:spcPct val="35000"/>
              </a:spcAft>
              <a:buNone/>
            </a:pPr>
            <a:r>
              <a:rPr lang="zh-TW" altLang="en-US" b="1" kern="1200" dirty="0">
                <a:latin typeface="微軟正黑體"/>
                <a:ea typeface="微軟正黑體"/>
                <a:cs typeface="微軟正黑體"/>
              </a:rPr>
              <a:t>倉儲管理</a:t>
            </a:r>
          </a:p>
        </p:txBody>
      </p:sp>
      <p:sp>
        <p:nvSpPr>
          <p:cNvPr id="8" name="文字方塊 7">
            <a:extLst>
              <a:ext uri="{FF2B5EF4-FFF2-40B4-BE49-F238E27FC236}">
                <a16:creationId xmlns:a16="http://schemas.microsoft.com/office/drawing/2014/main" id="{07E19DF0-0AE5-090D-2DA4-16D022DDF815}"/>
              </a:ext>
            </a:extLst>
          </p:cNvPr>
          <p:cNvSpPr txBox="1"/>
          <p:nvPr/>
        </p:nvSpPr>
        <p:spPr>
          <a:xfrm>
            <a:off x="71844" y="168841"/>
            <a:ext cx="8186857" cy="461665"/>
          </a:xfrm>
          <a:prstGeom prst="rect">
            <a:avLst/>
          </a:prstGeom>
          <a:noFill/>
        </p:spPr>
        <p:txBody>
          <a:bodyPr wrap="none" rtlCol="0">
            <a:spAutoFit/>
          </a:bodyPr>
          <a:lstStyle/>
          <a:p>
            <a:r>
              <a:rPr lang="zh-TW" altLang="en-US" sz="2400" b="1" dirty="0">
                <a:solidFill>
                  <a:srgbClr val="000000"/>
                </a:solidFill>
                <a:effectLst/>
                <a:latin typeface="微軟正黑體"/>
                <a:ea typeface="微軟正黑體"/>
                <a:cs typeface="微軟正黑體"/>
              </a:rPr>
              <a:t>未來的企業，必須在時間的戰場上，進行轉型，提升競爭力</a:t>
            </a:r>
          </a:p>
        </p:txBody>
      </p:sp>
      <p:sp>
        <p:nvSpPr>
          <p:cNvPr id="9" name="文字方塊 8">
            <a:extLst>
              <a:ext uri="{FF2B5EF4-FFF2-40B4-BE49-F238E27FC236}">
                <a16:creationId xmlns:a16="http://schemas.microsoft.com/office/drawing/2014/main" id="{A45325C5-D7F9-43A7-FF56-F1F99D987583}"/>
              </a:ext>
            </a:extLst>
          </p:cNvPr>
          <p:cNvSpPr txBox="1"/>
          <p:nvPr/>
        </p:nvSpPr>
        <p:spPr>
          <a:xfrm>
            <a:off x="1998367" y="3538558"/>
            <a:ext cx="5346461" cy="461665"/>
          </a:xfrm>
          <a:prstGeom prst="rect">
            <a:avLst/>
          </a:prstGeom>
          <a:noFill/>
        </p:spPr>
        <p:txBody>
          <a:bodyPr wrap="square">
            <a:spAutoFit/>
          </a:bodyPr>
          <a:lstStyle/>
          <a:p>
            <a:r>
              <a:rPr lang="zh-TW" altLang="en-US" sz="2000" b="1" dirty="0">
                <a:latin typeface="Microsoft JhengHei" panose="020B0604030504040204" pitchFamily="34" charset="-120"/>
                <a:ea typeface="Microsoft JhengHei" panose="020B0604030504040204" pitchFamily="34" charset="-120"/>
              </a:rPr>
              <a:t>在</a:t>
            </a:r>
            <a:r>
              <a:rPr lang="zh-TW" altLang="en-US" sz="2400" b="1" dirty="0">
                <a:solidFill>
                  <a:srgbClr val="FF0000"/>
                </a:solidFill>
                <a:latin typeface="Microsoft JhengHei" panose="020B0604030504040204" pitchFamily="34" charset="-120"/>
                <a:ea typeface="Microsoft JhengHei" panose="020B0604030504040204" pitchFamily="34" charset="-120"/>
              </a:rPr>
              <a:t>空間</a:t>
            </a:r>
            <a:r>
              <a:rPr lang="zh-TW" altLang="en-US" sz="2000" b="1" dirty="0">
                <a:latin typeface="Microsoft JhengHei" panose="020B0604030504040204" pitchFamily="34" charset="-120"/>
                <a:ea typeface="Microsoft JhengHei" panose="020B0604030504040204" pitchFamily="34" charset="-120"/>
              </a:rPr>
              <a:t>及</a:t>
            </a:r>
            <a:r>
              <a:rPr lang="zh-TW" altLang="en-US" sz="2400" b="1" dirty="0">
                <a:solidFill>
                  <a:srgbClr val="FF0000"/>
                </a:solidFill>
                <a:latin typeface="Microsoft JhengHei" panose="020B0604030504040204" pitchFamily="34" charset="-120"/>
                <a:ea typeface="Microsoft JhengHei" panose="020B0604030504040204" pitchFamily="34" charset="-120"/>
              </a:rPr>
              <a:t>流程</a:t>
            </a:r>
            <a:r>
              <a:rPr lang="zh-TW" altLang="en-US" sz="2000" b="1" dirty="0">
                <a:latin typeface="Microsoft JhengHei" panose="020B0604030504040204" pitchFamily="34" charset="-120"/>
                <a:ea typeface="Microsoft JhengHei" panose="020B0604030504040204" pitchFamily="34" charset="-120"/>
              </a:rPr>
              <a:t>上所造成的</a:t>
            </a:r>
            <a:r>
              <a:rPr lang="zh-TW" altLang="en-US" sz="2400" b="1" dirty="0">
                <a:solidFill>
                  <a:srgbClr val="FF0000"/>
                </a:solidFill>
                <a:latin typeface="Microsoft JhengHei" panose="020B0604030504040204" pitchFamily="34" charset="-120"/>
                <a:ea typeface="Microsoft JhengHei" panose="020B0604030504040204" pitchFamily="34" charset="-120"/>
              </a:rPr>
              <a:t>時間</a:t>
            </a:r>
            <a:r>
              <a:rPr lang="zh-TW" altLang="en-US" sz="2000" b="1" dirty="0">
                <a:latin typeface="Microsoft JhengHei" panose="020B0604030504040204" pitchFamily="34" charset="-120"/>
                <a:ea typeface="Microsoft JhengHei" panose="020B0604030504040204" pitchFamily="34" charset="-120"/>
              </a:rPr>
              <a:t>浪費進行消除</a:t>
            </a:r>
          </a:p>
        </p:txBody>
      </p:sp>
    </p:spTree>
    <p:extLst>
      <p:ext uri="{BB962C8B-B14F-4D97-AF65-F5344CB8AC3E}">
        <p14:creationId xmlns:p14="http://schemas.microsoft.com/office/powerpoint/2010/main" val="215877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44444E-6 -2.09877E-6 L 0.03559 -0.00154 " pathEditMode="relative" rAng="0" ptsTypes="AA">
                                      <p:cBhvr>
                                        <p:cTn id="6" dur="2000" fill="hold"/>
                                        <p:tgtEl>
                                          <p:spTgt spid="4"/>
                                        </p:tgtEl>
                                        <p:attrNameLst>
                                          <p:attrName>ppt_x</p:attrName>
                                          <p:attrName>ppt_y</p:attrName>
                                        </p:attrNameLst>
                                      </p:cBhvr>
                                      <p:rCtr x="1771" y="-93"/>
                                    </p:animMotion>
                                  </p:childTnLst>
                                </p:cTn>
                              </p:par>
                              <p:par>
                                <p:cTn id="7" presetID="0" presetClass="path" presetSubtype="0" accel="50000" decel="50000" fill="hold" grpId="0" nodeType="withEffect">
                                  <p:stCondLst>
                                    <p:cond delay="0"/>
                                  </p:stCondLst>
                                  <p:childTnLst>
                                    <p:animMotion origin="layout" path="M 4.16667E-6 -2.09877E-6 L 0.07257 0.00031 " pathEditMode="relative" rAng="0" ptsTypes="AA">
                                      <p:cBhvr>
                                        <p:cTn id="8" dur="2000" fill="hold"/>
                                        <p:tgtEl>
                                          <p:spTgt spid="3"/>
                                        </p:tgtEl>
                                        <p:attrNameLst>
                                          <p:attrName>ppt_x</p:attrName>
                                          <p:attrName>ppt_y</p:attrName>
                                        </p:attrNameLst>
                                      </p:cBhvr>
                                      <p:rCtr x="3628" y="0"/>
                                    </p:animMotion>
                                  </p:childTnLst>
                                </p:cTn>
                              </p:par>
                              <p:par>
                                <p:cTn id="9" presetID="0" presetClass="path" presetSubtype="0" accel="50000" decel="50000" fill="hold" grpId="0" nodeType="withEffect">
                                  <p:stCondLst>
                                    <p:cond delay="0"/>
                                  </p:stCondLst>
                                  <p:childTnLst>
                                    <p:animMotion origin="layout" path="M -4.16667E-6 -2.09877E-6 L -0.03541 -0.00154 " pathEditMode="relative" rAng="0" ptsTypes="AA">
                                      <p:cBhvr>
                                        <p:cTn id="10" dur="2000" fill="hold"/>
                                        <p:tgtEl>
                                          <p:spTgt spid="6"/>
                                        </p:tgtEl>
                                        <p:attrNameLst>
                                          <p:attrName>ppt_x</p:attrName>
                                          <p:attrName>ppt_y</p:attrName>
                                        </p:attrNameLst>
                                      </p:cBhvr>
                                      <p:rCtr x="-1771" y="-93"/>
                                    </p:animMotion>
                                  </p:childTnLst>
                                </p:cTn>
                              </p:par>
                              <p:par>
                                <p:cTn id="11" presetID="0" presetClass="path" presetSubtype="0" accel="50000" decel="50000" fill="hold" grpId="0" nodeType="withEffect">
                                  <p:stCondLst>
                                    <p:cond delay="0"/>
                                  </p:stCondLst>
                                  <p:childTnLst>
                                    <p:animMotion origin="layout" path="M -1.11111E-6 -2.09877E-6 L -0.07239 -0.00154 " pathEditMode="relative" rAng="0" ptsTypes="AA">
                                      <p:cBhvr>
                                        <p:cTn id="12" dur="2000" fill="hold"/>
                                        <p:tgtEl>
                                          <p:spTgt spid="7"/>
                                        </p:tgtEl>
                                        <p:attrNameLst>
                                          <p:attrName>ppt_x</p:attrName>
                                          <p:attrName>ppt_y</p:attrName>
                                        </p:attrNameLst>
                                      </p:cBhvr>
                                      <p:rCtr x="-3628"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4</a:t>
            </a:fld>
            <a:endParaRPr lang="uk-UA"/>
          </a:p>
        </p:txBody>
      </p:sp>
      <p:sp>
        <p:nvSpPr>
          <p:cNvPr id="5" name="object 7"/>
          <p:cNvSpPr/>
          <p:nvPr/>
        </p:nvSpPr>
        <p:spPr>
          <a:xfrm>
            <a:off x="639259" y="1286045"/>
            <a:ext cx="1460897" cy="1460897"/>
          </a:xfrm>
          <a:custGeom>
            <a:avLst/>
            <a:gdLst/>
            <a:ahLst/>
            <a:cxnLst/>
            <a:rect l="l" t="t" r="r" b="b"/>
            <a:pathLst>
              <a:path w="1463039" h="1463039">
                <a:moveTo>
                  <a:pt x="1463040" y="0"/>
                </a:moveTo>
                <a:lnTo>
                  <a:pt x="1414749" y="782"/>
                </a:lnTo>
                <a:lnTo>
                  <a:pt x="1366849" y="3112"/>
                </a:lnTo>
                <a:lnTo>
                  <a:pt x="1319364" y="6966"/>
                </a:lnTo>
                <a:lnTo>
                  <a:pt x="1272319" y="12320"/>
                </a:lnTo>
                <a:lnTo>
                  <a:pt x="1225737" y="19149"/>
                </a:lnTo>
                <a:lnTo>
                  <a:pt x="1179642" y="27431"/>
                </a:lnTo>
                <a:lnTo>
                  <a:pt x="1134059" y="37139"/>
                </a:lnTo>
                <a:lnTo>
                  <a:pt x="1089012" y="48252"/>
                </a:lnTo>
                <a:lnTo>
                  <a:pt x="1044525" y="60743"/>
                </a:lnTo>
                <a:lnTo>
                  <a:pt x="1000621" y="74590"/>
                </a:lnTo>
                <a:lnTo>
                  <a:pt x="957326" y="89768"/>
                </a:lnTo>
                <a:lnTo>
                  <a:pt x="914663" y="106253"/>
                </a:lnTo>
                <a:lnTo>
                  <a:pt x="872655" y="124021"/>
                </a:lnTo>
                <a:lnTo>
                  <a:pt x="831329" y="143048"/>
                </a:lnTo>
                <a:lnTo>
                  <a:pt x="790706" y="163309"/>
                </a:lnTo>
                <a:lnTo>
                  <a:pt x="750813" y="184781"/>
                </a:lnTo>
                <a:lnTo>
                  <a:pt x="711671" y="207440"/>
                </a:lnTo>
                <a:lnTo>
                  <a:pt x="673307" y="231260"/>
                </a:lnTo>
                <a:lnTo>
                  <a:pt x="635743" y="256220"/>
                </a:lnTo>
                <a:lnTo>
                  <a:pt x="599005" y="282293"/>
                </a:lnTo>
                <a:lnTo>
                  <a:pt x="563115" y="309457"/>
                </a:lnTo>
                <a:lnTo>
                  <a:pt x="528099" y="337686"/>
                </a:lnTo>
                <a:lnTo>
                  <a:pt x="493979" y="366957"/>
                </a:lnTo>
                <a:lnTo>
                  <a:pt x="460782" y="397246"/>
                </a:lnTo>
                <a:lnTo>
                  <a:pt x="428529" y="428529"/>
                </a:lnTo>
                <a:lnTo>
                  <a:pt x="397246" y="460782"/>
                </a:lnTo>
                <a:lnTo>
                  <a:pt x="366957" y="493979"/>
                </a:lnTo>
                <a:lnTo>
                  <a:pt x="337686" y="528099"/>
                </a:lnTo>
                <a:lnTo>
                  <a:pt x="309457" y="563115"/>
                </a:lnTo>
                <a:lnTo>
                  <a:pt x="282293" y="599005"/>
                </a:lnTo>
                <a:lnTo>
                  <a:pt x="256220" y="635743"/>
                </a:lnTo>
                <a:lnTo>
                  <a:pt x="231260" y="673307"/>
                </a:lnTo>
                <a:lnTo>
                  <a:pt x="207440" y="711671"/>
                </a:lnTo>
                <a:lnTo>
                  <a:pt x="184781" y="750813"/>
                </a:lnTo>
                <a:lnTo>
                  <a:pt x="163309" y="790706"/>
                </a:lnTo>
                <a:lnTo>
                  <a:pt x="143048" y="831329"/>
                </a:lnTo>
                <a:lnTo>
                  <a:pt x="124021" y="872655"/>
                </a:lnTo>
                <a:lnTo>
                  <a:pt x="106253" y="914663"/>
                </a:lnTo>
                <a:lnTo>
                  <a:pt x="89768" y="957326"/>
                </a:lnTo>
                <a:lnTo>
                  <a:pt x="74590" y="1000621"/>
                </a:lnTo>
                <a:lnTo>
                  <a:pt x="60743" y="1044525"/>
                </a:lnTo>
                <a:lnTo>
                  <a:pt x="48252" y="1089012"/>
                </a:lnTo>
                <a:lnTo>
                  <a:pt x="37139" y="1134059"/>
                </a:lnTo>
                <a:lnTo>
                  <a:pt x="27431" y="1179642"/>
                </a:lnTo>
                <a:lnTo>
                  <a:pt x="19149" y="1225737"/>
                </a:lnTo>
                <a:lnTo>
                  <a:pt x="12320" y="1272319"/>
                </a:lnTo>
                <a:lnTo>
                  <a:pt x="6966" y="1319364"/>
                </a:lnTo>
                <a:lnTo>
                  <a:pt x="3112" y="1366849"/>
                </a:lnTo>
                <a:lnTo>
                  <a:pt x="782" y="1414749"/>
                </a:lnTo>
                <a:lnTo>
                  <a:pt x="0" y="1463039"/>
                </a:lnTo>
                <a:lnTo>
                  <a:pt x="1463040" y="1463039"/>
                </a:lnTo>
                <a:lnTo>
                  <a:pt x="1463040" y="0"/>
                </a:lnTo>
                <a:close/>
              </a:path>
            </a:pathLst>
          </a:custGeom>
          <a:solidFill>
            <a:schemeClr val="accent5">
              <a:lumMod val="60000"/>
              <a:lumOff val="40000"/>
            </a:schemeClr>
          </a:solidFill>
        </p:spPr>
        <p:txBody>
          <a:bodyPr lIns="0" tIns="0" rIns="0" bIns="0"/>
          <a:lstStyle/>
          <a:p>
            <a:pPr defTabSz="912019" fontAlgn="base">
              <a:spcBef>
                <a:spcPct val="0"/>
              </a:spcBef>
              <a:spcAft>
                <a:spcPct val="0"/>
              </a:spcAft>
              <a:defRPr/>
            </a:pPr>
            <a:endParaRPr>
              <a:latin typeface="+mj-ea"/>
              <a:ea typeface="+mj-ea"/>
            </a:endParaRPr>
          </a:p>
        </p:txBody>
      </p:sp>
      <p:sp>
        <p:nvSpPr>
          <p:cNvPr id="6" name="object 9"/>
          <p:cNvSpPr/>
          <p:nvPr/>
        </p:nvSpPr>
        <p:spPr>
          <a:xfrm>
            <a:off x="2166830" y="1286045"/>
            <a:ext cx="1460897" cy="1460897"/>
          </a:xfrm>
          <a:custGeom>
            <a:avLst/>
            <a:gdLst/>
            <a:ahLst/>
            <a:cxnLst/>
            <a:rect l="l" t="t" r="r" b="b"/>
            <a:pathLst>
              <a:path w="1463040" h="1463039">
                <a:moveTo>
                  <a:pt x="0" y="0"/>
                </a:moveTo>
                <a:lnTo>
                  <a:pt x="0" y="1463039"/>
                </a:lnTo>
                <a:lnTo>
                  <a:pt x="1463039" y="1463039"/>
                </a:lnTo>
                <a:lnTo>
                  <a:pt x="1462257" y="1414749"/>
                </a:lnTo>
                <a:lnTo>
                  <a:pt x="1459927" y="1366849"/>
                </a:lnTo>
                <a:lnTo>
                  <a:pt x="1456073" y="1319364"/>
                </a:lnTo>
                <a:lnTo>
                  <a:pt x="1450719" y="1272319"/>
                </a:lnTo>
                <a:lnTo>
                  <a:pt x="1443890" y="1225737"/>
                </a:lnTo>
                <a:lnTo>
                  <a:pt x="1435608" y="1179642"/>
                </a:lnTo>
                <a:lnTo>
                  <a:pt x="1425900" y="1134059"/>
                </a:lnTo>
                <a:lnTo>
                  <a:pt x="1414787" y="1089012"/>
                </a:lnTo>
                <a:lnTo>
                  <a:pt x="1402296" y="1044525"/>
                </a:lnTo>
                <a:lnTo>
                  <a:pt x="1388449" y="1000621"/>
                </a:lnTo>
                <a:lnTo>
                  <a:pt x="1373271" y="957326"/>
                </a:lnTo>
                <a:lnTo>
                  <a:pt x="1356786" y="914663"/>
                </a:lnTo>
                <a:lnTo>
                  <a:pt x="1339018" y="872655"/>
                </a:lnTo>
                <a:lnTo>
                  <a:pt x="1319991" y="831329"/>
                </a:lnTo>
                <a:lnTo>
                  <a:pt x="1299730" y="790706"/>
                </a:lnTo>
                <a:lnTo>
                  <a:pt x="1278258" y="750813"/>
                </a:lnTo>
                <a:lnTo>
                  <a:pt x="1255599" y="711671"/>
                </a:lnTo>
                <a:lnTo>
                  <a:pt x="1231779" y="673307"/>
                </a:lnTo>
                <a:lnTo>
                  <a:pt x="1206819" y="635743"/>
                </a:lnTo>
                <a:lnTo>
                  <a:pt x="1180746" y="599005"/>
                </a:lnTo>
                <a:lnTo>
                  <a:pt x="1153582" y="563115"/>
                </a:lnTo>
                <a:lnTo>
                  <a:pt x="1125353" y="528099"/>
                </a:lnTo>
                <a:lnTo>
                  <a:pt x="1096082" y="493979"/>
                </a:lnTo>
                <a:lnTo>
                  <a:pt x="1065793" y="460782"/>
                </a:lnTo>
                <a:lnTo>
                  <a:pt x="1034510" y="428529"/>
                </a:lnTo>
                <a:lnTo>
                  <a:pt x="1002257" y="397246"/>
                </a:lnTo>
                <a:lnTo>
                  <a:pt x="969060" y="366957"/>
                </a:lnTo>
                <a:lnTo>
                  <a:pt x="934940" y="337686"/>
                </a:lnTo>
                <a:lnTo>
                  <a:pt x="899924" y="309457"/>
                </a:lnTo>
                <a:lnTo>
                  <a:pt x="864034" y="282293"/>
                </a:lnTo>
                <a:lnTo>
                  <a:pt x="827296" y="256220"/>
                </a:lnTo>
                <a:lnTo>
                  <a:pt x="789732" y="231260"/>
                </a:lnTo>
                <a:lnTo>
                  <a:pt x="751368" y="207440"/>
                </a:lnTo>
                <a:lnTo>
                  <a:pt x="712226" y="184781"/>
                </a:lnTo>
                <a:lnTo>
                  <a:pt x="672333" y="163309"/>
                </a:lnTo>
                <a:lnTo>
                  <a:pt x="631710" y="143048"/>
                </a:lnTo>
                <a:lnTo>
                  <a:pt x="590384" y="124021"/>
                </a:lnTo>
                <a:lnTo>
                  <a:pt x="548376" y="106253"/>
                </a:lnTo>
                <a:lnTo>
                  <a:pt x="505713" y="89768"/>
                </a:lnTo>
                <a:lnTo>
                  <a:pt x="462418" y="74590"/>
                </a:lnTo>
                <a:lnTo>
                  <a:pt x="418514" y="60743"/>
                </a:lnTo>
                <a:lnTo>
                  <a:pt x="374027" y="48252"/>
                </a:lnTo>
                <a:lnTo>
                  <a:pt x="328980" y="37139"/>
                </a:lnTo>
                <a:lnTo>
                  <a:pt x="283397" y="27431"/>
                </a:lnTo>
                <a:lnTo>
                  <a:pt x="237302" y="19149"/>
                </a:lnTo>
                <a:lnTo>
                  <a:pt x="190720" y="12320"/>
                </a:lnTo>
                <a:lnTo>
                  <a:pt x="143675" y="6966"/>
                </a:lnTo>
                <a:lnTo>
                  <a:pt x="96190" y="3112"/>
                </a:lnTo>
                <a:lnTo>
                  <a:pt x="48290" y="782"/>
                </a:lnTo>
                <a:lnTo>
                  <a:pt x="0" y="0"/>
                </a:lnTo>
                <a:close/>
              </a:path>
            </a:pathLst>
          </a:custGeom>
          <a:solidFill>
            <a:schemeClr val="accent1">
              <a:lumMod val="75000"/>
            </a:schemeClr>
          </a:solidFill>
        </p:spPr>
        <p:txBody>
          <a:bodyPr lIns="0" tIns="0" rIns="0" bIns="0"/>
          <a:lstStyle/>
          <a:p>
            <a:pPr defTabSz="912019" fontAlgn="base">
              <a:spcBef>
                <a:spcPct val="0"/>
              </a:spcBef>
              <a:spcAft>
                <a:spcPct val="0"/>
              </a:spcAft>
              <a:defRPr/>
            </a:pPr>
            <a:endParaRPr b="1">
              <a:latin typeface="+mj-ea"/>
              <a:ea typeface="+mj-ea"/>
            </a:endParaRPr>
          </a:p>
        </p:txBody>
      </p:sp>
      <p:sp>
        <p:nvSpPr>
          <p:cNvPr id="7" name="object 10"/>
          <p:cNvSpPr txBox="1"/>
          <p:nvPr/>
        </p:nvSpPr>
        <p:spPr>
          <a:xfrm>
            <a:off x="2288762" y="1724359"/>
            <a:ext cx="847189" cy="752055"/>
          </a:xfrm>
          <a:prstGeom prst="rect">
            <a:avLst/>
          </a:prstGeom>
          <a:noFill/>
          <a:ln w="9525">
            <a:noFill/>
          </a:ln>
        </p:spPr>
        <p:txBody>
          <a:bodyPr wrap="square" lIns="0" tIns="58982" rIns="0" bIns="0">
            <a:spAutoFit/>
          </a:bodyPr>
          <a:lstStyle/>
          <a:p>
            <a:pPr marL="9525" algn="ctr">
              <a:spcBef>
                <a:spcPts val="349"/>
              </a:spcBef>
            </a:pPr>
            <a:r>
              <a:rPr lang="zh-TW" altLang="en-US" sz="1500" b="1" dirty="0">
                <a:solidFill>
                  <a:srgbClr val="FFFFFF"/>
                </a:solidFill>
                <a:latin typeface="Heiti TC Light"/>
                <a:ea typeface="Heiti TC Light"/>
                <a:cs typeface="Heiti TC Light"/>
              </a:rPr>
              <a:t>流程優化合理簡捷可勾稽</a:t>
            </a:r>
            <a:endParaRPr lang="zh-CN" altLang="zh-TW" sz="1500" b="1" dirty="0">
              <a:latin typeface="Heiti TC Light"/>
              <a:ea typeface="Heiti TC Light"/>
              <a:cs typeface="Heiti TC Light"/>
            </a:endParaRPr>
          </a:p>
        </p:txBody>
      </p:sp>
      <p:sp>
        <p:nvSpPr>
          <p:cNvPr id="8" name="object 11"/>
          <p:cNvSpPr/>
          <p:nvPr/>
        </p:nvSpPr>
        <p:spPr>
          <a:xfrm>
            <a:off x="2166830" y="2813617"/>
            <a:ext cx="1460897" cy="1456135"/>
          </a:xfrm>
          <a:custGeom>
            <a:avLst/>
            <a:gdLst/>
            <a:ahLst/>
            <a:cxnLst/>
            <a:rect l="l" t="t" r="r" b="b"/>
            <a:pathLst>
              <a:path w="1463040" h="1457960">
                <a:moveTo>
                  <a:pt x="1463039" y="0"/>
                </a:moveTo>
                <a:lnTo>
                  <a:pt x="0" y="0"/>
                </a:lnTo>
                <a:lnTo>
                  <a:pt x="0" y="1457960"/>
                </a:lnTo>
                <a:lnTo>
                  <a:pt x="48290" y="1457180"/>
                </a:lnTo>
                <a:lnTo>
                  <a:pt x="96190" y="1454858"/>
                </a:lnTo>
                <a:lnTo>
                  <a:pt x="143675" y="1451018"/>
                </a:lnTo>
                <a:lnTo>
                  <a:pt x="190720" y="1445682"/>
                </a:lnTo>
                <a:lnTo>
                  <a:pt x="237302" y="1438876"/>
                </a:lnTo>
                <a:lnTo>
                  <a:pt x="283397" y="1430624"/>
                </a:lnTo>
                <a:lnTo>
                  <a:pt x="328980" y="1420949"/>
                </a:lnTo>
                <a:lnTo>
                  <a:pt x="374027" y="1409876"/>
                </a:lnTo>
                <a:lnTo>
                  <a:pt x="418514" y="1397428"/>
                </a:lnTo>
                <a:lnTo>
                  <a:pt x="462418" y="1383629"/>
                </a:lnTo>
                <a:lnTo>
                  <a:pt x="505713" y="1368504"/>
                </a:lnTo>
                <a:lnTo>
                  <a:pt x="548376" y="1352076"/>
                </a:lnTo>
                <a:lnTo>
                  <a:pt x="590384" y="1334370"/>
                </a:lnTo>
                <a:lnTo>
                  <a:pt x="631710" y="1315410"/>
                </a:lnTo>
                <a:lnTo>
                  <a:pt x="672333" y="1295219"/>
                </a:lnTo>
                <a:lnTo>
                  <a:pt x="712226" y="1273822"/>
                </a:lnTo>
                <a:lnTo>
                  <a:pt x="751368" y="1251242"/>
                </a:lnTo>
                <a:lnTo>
                  <a:pt x="789732" y="1227504"/>
                </a:lnTo>
                <a:lnTo>
                  <a:pt x="827296" y="1202632"/>
                </a:lnTo>
                <a:lnTo>
                  <a:pt x="864034" y="1176649"/>
                </a:lnTo>
                <a:lnTo>
                  <a:pt x="899924" y="1149580"/>
                </a:lnTo>
                <a:lnTo>
                  <a:pt x="934940" y="1121449"/>
                </a:lnTo>
                <a:lnTo>
                  <a:pt x="969060" y="1092280"/>
                </a:lnTo>
                <a:lnTo>
                  <a:pt x="1002257" y="1062096"/>
                </a:lnTo>
                <a:lnTo>
                  <a:pt x="1034510" y="1030922"/>
                </a:lnTo>
                <a:lnTo>
                  <a:pt x="1065793" y="998782"/>
                </a:lnTo>
                <a:lnTo>
                  <a:pt x="1096082" y="965699"/>
                </a:lnTo>
                <a:lnTo>
                  <a:pt x="1125353" y="931699"/>
                </a:lnTo>
                <a:lnTo>
                  <a:pt x="1153582" y="896804"/>
                </a:lnTo>
                <a:lnTo>
                  <a:pt x="1180746" y="861039"/>
                </a:lnTo>
                <a:lnTo>
                  <a:pt x="1206819" y="824428"/>
                </a:lnTo>
                <a:lnTo>
                  <a:pt x="1231779" y="786995"/>
                </a:lnTo>
                <a:lnTo>
                  <a:pt x="1255599" y="748764"/>
                </a:lnTo>
                <a:lnTo>
                  <a:pt x="1278258" y="709759"/>
                </a:lnTo>
                <a:lnTo>
                  <a:pt x="1299730" y="670003"/>
                </a:lnTo>
                <a:lnTo>
                  <a:pt x="1319991" y="629522"/>
                </a:lnTo>
                <a:lnTo>
                  <a:pt x="1339018" y="588339"/>
                </a:lnTo>
                <a:lnTo>
                  <a:pt x="1356786" y="546477"/>
                </a:lnTo>
                <a:lnTo>
                  <a:pt x="1373271" y="503962"/>
                </a:lnTo>
                <a:lnTo>
                  <a:pt x="1388449" y="460816"/>
                </a:lnTo>
                <a:lnTo>
                  <a:pt x="1402296" y="417065"/>
                </a:lnTo>
                <a:lnTo>
                  <a:pt x="1414787" y="372732"/>
                </a:lnTo>
                <a:lnTo>
                  <a:pt x="1425900" y="327841"/>
                </a:lnTo>
                <a:lnTo>
                  <a:pt x="1435608" y="282416"/>
                </a:lnTo>
                <a:lnTo>
                  <a:pt x="1443890" y="236481"/>
                </a:lnTo>
                <a:lnTo>
                  <a:pt x="1450719" y="190060"/>
                </a:lnTo>
                <a:lnTo>
                  <a:pt x="1456073" y="143178"/>
                </a:lnTo>
                <a:lnTo>
                  <a:pt x="1459927" y="95858"/>
                </a:lnTo>
                <a:lnTo>
                  <a:pt x="1462257" y="48123"/>
                </a:lnTo>
                <a:lnTo>
                  <a:pt x="1463039" y="0"/>
                </a:lnTo>
                <a:close/>
              </a:path>
            </a:pathLst>
          </a:custGeom>
          <a:solidFill>
            <a:schemeClr val="accent5">
              <a:lumMod val="75000"/>
            </a:schemeClr>
          </a:solidFill>
        </p:spPr>
        <p:txBody>
          <a:bodyPr lIns="0" tIns="0" rIns="0" bIns="0"/>
          <a:lstStyle/>
          <a:p>
            <a:pPr defTabSz="912019" fontAlgn="base">
              <a:spcBef>
                <a:spcPct val="0"/>
              </a:spcBef>
              <a:spcAft>
                <a:spcPct val="0"/>
              </a:spcAft>
              <a:defRPr/>
            </a:pPr>
            <a:endParaRPr>
              <a:latin typeface="+mj-ea"/>
              <a:ea typeface="+mj-ea"/>
            </a:endParaRPr>
          </a:p>
        </p:txBody>
      </p:sp>
      <p:sp>
        <p:nvSpPr>
          <p:cNvPr id="9" name="object 12"/>
          <p:cNvSpPr txBox="1"/>
          <p:nvPr/>
        </p:nvSpPr>
        <p:spPr>
          <a:xfrm>
            <a:off x="2230273" y="2822050"/>
            <a:ext cx="974935" cy="841502"/>
          </a:xfrm>
          <a:prstGeom prst="rect">
            <a:avLst/>
          </a:prstGeom>
          <a:noFill/>
          <a:ln w="9525">
            <a:noFill/>
          </a:ln>
        </p:spPr>
        <p:txBody>
          <a:bodyPr wrap="square" lIns="0" tIns="58981" rIns="0" bIns="0">
            <a:spAutoFit/>
          </a:bodyPr>
          <a:lstStyle/>
          <a:p>
            <a:pPr marL="9525" algn="ctr">
              <a:spcBef>
                <a:spcPts val="349"/>
              </a:spcBef>
            </a:pPr>
            <a:r>
              <a:rPr lang="zh-TW" altLang="en-US" sz="1500" b="1" dirty="0">
                <a:solidFill>
                  <a:srgbClr val="FFFFFF"/>
                </a:solidFill>
                <a:latin typeface="Heiti TC Light"/>
                <a:ea typeface="Heiti TC Light"/>
                <a:cs typeface="Heiti TC Light"/>
              </a:rPr>
              <a:t>主動警示</a:t>
            </a:r>
            <a:endParaRPr lang="en-US" altLang="zh-TW" sz="1500" b="1" dirty="0">
              <a:solidFill>
                <a:srgbClr val="FFFFFF"/>
              </a:solidFill>
              <a:latin typeface="Heiti TC Light"/>
              <a:ea typeface="Heiti TC Light"/>
              <a:cs typeface="Heiti TC Light"/>
            </a:endParaRPr>
          </a:p>
          <a:p>
            <a:pPr marL="9525" algn="ctr">
              <a:spcBef>
                <a:spcPts val="349"/>
              </a:spcBef>
            </a:pPr>
            <a:r>
              <a:rPr lang="zh-TW" altLang="en-US" sz="1500" b="1" dirty="0">
                <a:solidFill>
                  <a:srgbClr val="FFFFFF"/>
                </a:solidFill>
                <a:latin typeface="Heiti TC Light"/>
                <a:ea typeface="Heiti TC Light"/>
                <a:cs typeface="Heiti TC Light"/>
              </a:rPr>
              <a:t>流程不掉棒</a:t>
            </a:r>
            <a:endParaRPr lang="en-US" altLang="zh-CN" sz="1500" b="1" dirty="0">
              <a:solidFill>
                <a:srgbClr val="FFFFFF"/>
              </a:solidFill>
              <a:latin typeface="Heiti TC Light"/>
              <a:ea typeface="Heiti TC Light"/>
              <a:cs typeface="Heiti TC Light"/>
            </a:endParaRPr>
          </a:p>
          <a:p>
            <a:pPr marL="9525" algn="ctr">
              <a:spcBef>
                <a:spcPts val="349"/>
              </a:spcBef>
            </a:pPr>
            <a:endParaRPr lang="zh-CN" altLang="zh-TW" sz="1500" b="1" dirty="0">
              <a:latin typeface="Heiti TC Light"/>
              <a:ea typeface="Heiti TC Light"/>
              <a:cs typeface="Heiti TC Light"/>
            </a:endParaRPr>
          </a:p>
        </p:txBody>
      </p:sp>
      <p:sp>
        <p:nvSpPr>
          <p:cNvPr id="10" name="object 13"/>
          <p:cNvSpPr/>
          <p:nvPr/>
        </p:nvSpPr>
        <p:spPr>
          <a:xfrm>
            <a:off x="639259" y="2813617"/>
            <a:ext cx="1460897" cy="1456135"/>
          </a:xfrm>
          <a:custGeom>
            <a:avLst/>
            <a:gdLst/>
            <a:ahLst/>
            <a:cxnLst/>
            <a:rect l="l" t="t" r="r" b="b"/>
            <a:pathLst>
              <a:path w="1463039" h="1457960">
                <a:moveTo>
                  <a:pt x="1463040" y="0"/>
                </a:moveTo>
                <a:lnTo>
                  <a:pt x="0" y="0"/>
                </a:lnTo>
                <a:lnTo>
                  <a:pt x="782" y="48123"/>
                </a:lnTo>
                <a:lnTo>
                  <a:pt x="3112" y="95858"/>
                </a:lnTo>
                <a:lnTo>
                  <a:pt x="6966" y="143178"/>
                </a:lnTo>
                <a:lnTo>
                  <a:pt x="12320" y="190060"/>
                </a:lnTo>
                <a:lnTo>
                  <a:pt x="19149" y="236481"/>
                </a:lnTo>
                <a:lnTo>
                  <a:pt x="27431" y="282416"/>
                </a:lnTo>
                <a:lnTo>
                  <a:pt x="37139" y="327841"/>
                </a:lnTo>
                <a:lnTo>
                  <a:pt x="48252" y="372732"/>
                </a:lnTo>
                <a:lnTo>
                  <a:pt x="60743" y="417065"/>
                </a:lnTo>
                <a:lnTo>
                  <a:pt x="74590" y="460816"/>
                </a:lnTo>
                <a:lnTo>
                  <a:pt x="89768" y="503962"/>
                </a:lnTo>
                <a:lnTo>
                  <a:pt x="106253" y="546477"/>
                </a:lnTo>
                <a:lnTo>
                  <a:pt x="124021" y="588339"/>
                </a:lnTo>
                <a:lnTo>
                  <a:pt x="143048" y="629522"/>
                </a:lnTo>
                <a:lnTo>
                  <a:pt x="163309" y="670003"/>
                </a:lnTo>
                <a:lnTo>
                  <a:pt x="184781" y="709759"/>
                </a:lnTo>
                <a:lnTo>
                  <a:pt x="207440" y="748764"/>
                </a:lnTo>
                <a:lnTo>
                  <a:pt x="231260" y="786995"/>
                </a:lnTo>
                <a:lnTo>
                  <a:pt x="256220" y="824428"/>
                </a:lnTo>
                <a:lnTo>
                  <a:pt x="282293" y="861039"/>
                </a:lnTo>
                <a:lnTo>
                  <a:pt x="309457" y="896804"/>
                </a:lnTo>
                <a:lnTo>
                  <a:pt x="337686" y="931699"/>
                </a:lnTo>
                <a:lnTo>
                  <a:pt x="366957" y="965699"/>
                </a:lnTo>
                <a:lnTo>
                  <a:pt x="397246" y="998782"/>
                </a:lnTo>
                <a:lnTo>
                  <a:pt x="428529" y="1030922"/>
                </a:lnTo>
                <a:lnTo>
                  <a:pt x="460782" y="1062096"/>
                </a:lnTo>
                <a:lnTo>
                  <a:pt x="493979" y="1092280"/>
                </a:lnTo>
                <a:lnTo>
                  <a:pt x="528099" y="1121449"/>
                </a:lnTo>
                <a:lnTo>
                  <a:pt x="563115" y="1149580"/>
                </a:lnTo>
                <a:lnTo>
                  <a:pt x="599005" y="1176649"/>
                </a:lnTo>
                <a:lnTo>
                  <a:pt x="635743" y="1202632"/>
                </a:lnTo>
                <a:lnTo>
                  <a:pt x="673307" y="1227504"/>
                </a:lnTo>
                <a:lnTo>
                  <a:pt x="711671" y="1251242"/>
                </a:lnTo>
                <a:lnTo>
                  <a:pt x="750813" y="1273822"/>
                </a:lnTo>
                <a:lnTo>
                  <a:pt x="790706" y="1295219"/>
                </a:lnTo>
                <a:lnTo>
                  <a:pt x="831329" y="1315410"/>
                </a:lnTo>
                <a:lnTo>
                  <a:pt x="872655" y="1334370"/>
                </a:lnTo>
                <a:lnTo>
                  <a:pt x="914663" y="1352076"/>
                </a:lnTo>
                <a:lnTo>
                  <a:pt x="957326" y="1368504"/>
                </a:lnTo>
                <a:lnTo>
                  <a:pt x="1000621" y="1383629"/>
                </a:lnTo>
                <a:lnTo>
                  <a:pt x="1044525" y="1397428"/>
                </a:lnTo>
                <a:lnTo>
                  <a:pt x="1089012" y="1409876"/>
                </a:lnTo>
                <a:lnTo>
                  <a:pt x="1134059" y="1420949"/>
                </a:lnTo>
                <a:lnTo>
                  <a:pt x="1179642" y="1430624"/>
                </a:lnTo>
                <a:lnTo>
                  <a:pt x="1225737" y="1438876"/>
                </a:lnTo>
                <a:lnTo>
                  <a:pt x="1272319" y="1445682"/>
                </a:lnTo>
                <a:lnTo>
                  <a:pt x="1319364" y="1451018"/>
                </a:lnTo>
                <a:lnTo>
                  <a:pt x="1366849" y="1454858"/>
                </a:lnTo>
                <a:lnTo>
                  <a:pt x="1414749" y="1457180"/>
                </a:lnTo>
                <a:lnTo>
                  <a:pt x="1463040" y="1457960"/>
                </a:lnTo>
                <a:lnTo>
                  <a:pt x="1463040" y="0"/>
                </a:lnTo>
                <a:close/>
              </a:path>
            </a:pathLst>
          </a:custGeom>
          <a:solidFill>
            <a:schemeClr val="accent1">
              <a:lumMod val="50000"/>
            </a:schemeClr>
          </a:solidFill>
        </p:spPr>
        <p:txBody>
          <a:bodyPr lIns="0" tIns="0" rIns="0" bIns="0"/>
          <a:lstStyle/>
          <a:p>
            <a:pPr defTabSz="912019" fontAlgn="base">
              <a:spcBef>
                <a:spcPct val="0"/>
              </a:spcBef>
              <a:spcAft>
                <a:spcPct val="0"/>
              </a:spcAft>
              <a:defRPr/>
            </a:pPr>
            <a:endParaRPr>
              <a:latin typeface="+mj-ea"/>
              <a:ea typeface="+mj-ea"/>
            </a:endParaRPr>
          </a:p>
        </p:txBody>
      </p:sp>
      <p:sp>
        <p:nvSpPr>
          <p:cNvPr id="11" name="object 14"/>
          <p:cNvSpPr txBox="1"/>
          <p:nvPr/>
        </p:nvSpPr>
        <p:spPr>
          <a:xfrm>
            <a:off x="1062069" y="2822050"/>
            <a:ext cx="847189" cy="521222"/>
          </a:xfrm>
          <a:prstGeom prst="rect">
            <a:avLst/>
          </a:prstGeom>
          <a:noFill/>
          <a:ln w="9525">
            <a:noFill/>
          </a:ln>
        </p:spPr>
        <p:txBody>
          <a:bodyPr wrap="square" lIns="0" tIns="58981" rIns="0" bIns="0">
            <a:spAutoFit/>
          </a:bodyPr>
          <a:lstStyle/>
          <a:p>
            <a:pPr marL="9525" algn="ctr">
              <a:spcBef>
                <a:spcPts val="274"/>
              </a:spcBef>
            </a:pPr>
            <a:r>
              <a:rPr lang="zh-CN" altLang="en-US" sz="1500" b="1" dirty="0">
                <a:solidFill>
                  <a:srgbClr val="FFFFFF"/>
                </a:solidFill>
                <a:latin typeface="Heiti TC Light"/>
                <a:ea typeface="Heiti TC Light"/>
                <a:cs typeface="Heiti TC Light"/>
              </a:rPr>
              <a:t>操作簡便</a:t>
            </a:r>
            <a:r>
              <a:rPr lang="zh-TW" altLang="en-US" sz="1500" b="1" dirty="0">
                <a:solidFill>
                  <a:srgbClr val="FFFFFF"/>
                </a:solidFill>
                <a:latin typeface="Heiti TC Light"/>
                <a:ea typeface="Heiti TC Light"/>
                <a:cs typeface="Heiti TC Light"/>
              </a:rPr>
              <a:t>架構彈性</a:t>
            </a:r>
            <a:endParaRPr lang="zh-CN" altLang="zh-TW" sz="1500" b="1" dirty="0">
              <a:latin typeface="Heiti TC Light"/>
              <a:ea typeface="Heiti TC Light"/>
              <a:cs typeface="Heiti TC Light"/>
            </a:endParaRPr>
          </a:p>
        </p:txBody>
      </p:sp>
      <p:sp>
        <p:nvSpPr>
          <p:cNvPr id="12" name="object 15"/>
          <p:cNvSpPr txBox="1"/>
          <p:nvPr/>
        </p:nvSpPr>
        <p:spPr>
          <a:xfrm>
            <a:off x="322062" y="899947"/>
            <a:ext cx="3571418" cy="321226"/>
          </a:xfrm>
          <a:prstGeom prst="rect">
            <a:avLst/>
          </a:prstGeom>
          <a:noFill/>
          <a:ln w="9525">
            <a:noFill/>
          </a:ln>
        </p:spPr>
        <p:txBody>
          <a:bodyPr wrap="square" lIns="0" tIns="13319" rIns="0" bIns="0">
            <a:spAutoFit/>
          </a:bodyPr>
          <a:lstStyle/>
          <a:p>
            <a:pPr marL="9525" algn="ctr">
              <a:spcBef>
                <a:spcPts val="75"/>
              </a:spcBef>
            </a:pPr>
            <a:r>
              <a:rPr lang="zh-CN" altLang="en-US" sz="2000" b="1" dirty="0">
                <a:latin typeface="微软雅黑" panose="020B0503020204020204" pitchFamily="34" charset="-122"/>
                <a:ea typeface="微软雅黑" panose="020B0503020204020204" pitchFamily="34" charset="-122"/>
              </a:rPr>
              <a:t>資訊</a:t>
            </a:r>
            <a:r>
              <a:rPr lang="zh-TW" altLang="en-US" sz="2000" b="1" dirty="0">
                <a:latin typeface="微软雅黑" panose="020B0503020204020204" pitchFamily="34" charset="-122"/>
                <a:ea typeface="微软雅黑" panose="020B0503020204020204" pitchFamily="34" charset="-122"/>
              </a:rPr>
              <a:t>及</a:t>
            </a:r>
            <a:r>
              <a:rPr lang="zh-CN" altLang="en-US" sz="2000" b="1" dirty="0">
                <a:latin typeface="微软雅黑" panose="020B0503020204020204" pitchFamily="34" charset="-122"/>
                <a:ea typeface="微软雅黑" panose="020B0503020204020204" pitchFamily="34" charset="-122"/>
              </a:rPr>
              <a:t>時</a:t>
            </a:r>
            <a:r>
              <a:rPr lang="en-US" altLang="zh-CN" sz="2000" b="1" dirty="0">
                <a:latin typeface="微软雅黑" panose="020B0503020204020204" pitchFamily="34" charset="-122"/>
                <a:ea typeface="微软雅黑" panose="020B0503020204020204" pitchFamily="34" charset="-122"/>
              </a:rPr>
              <a:t>/</a:t>
            </a:r>
            <a:r>
              <a:rPr lang="zh-TW" altLang="en-US" sz="2000" b="1" dirty="0">
                <a:latin typeface="微软雅黑" panose="020B0503020204020204" pitchFamily="34" charset="-122"/>
                <a:ea typeface="微软雅黑" panose="020B0503020204020204" pitchFamily="34" charset="-122"/>
              </a:rPr>
              <a:t>流程優化</a:t>
            </a:r>
            <a:r>
              <a:rPr lang="en-US" altLang="zh-TW" sz="2000" b="1" dirty="0">
                <a:latin typeface="微软雅黑" panose="020B0503020204020204" pitchFamily="34" charset="-122"/>
                <a:ea typeface="微软雅黑" panose="020B0503020204020204" pitchFamily="34" charset="-122"/>
              </a:rPr>
              <a:t>/</a:t>
            </a:r>
            <a:r>
              <a:rPr lang="zh-TW" altLang="en-US" sz="2000" b="1" dirty="0">
                <a:latin typeface="微软雅黑" panose="020B0503020204020204" pitchFamily="34" charset="-122"/>
                <a:ea typeface="微软雅黑" panose="020B0503020204020204" pitchFamily="34" charset="-122"/>
              </a:rPr>
              <a:t>操作簡便</a:t>
            </a:r>
            <a:endParaRPr lang="zh-CN" altLang="zh-TW" sz="2000" dirty="0">
              <a:latin typeface="微软雅黑" panose="020B0503020204020204" pitchFamily="34" charset="-122"/>
              <a:ea typeface="微软雅黑" panose="020B0503020204020204" pitchFamily="34" charset="-122"/>
            </a:endParaRPr>
          </a:p>
        </p:txBody>
      </p:sp>
      <p:sp>
        <p:nvSpPr>
          <p:cNvPr id="13" name="Title 4"/>
          <p:cNvSpPr txBox="1">
            <a:spLocks/>
          </p:cNvSpPr>
          <p:nvPr/>
        </p:nvSpPr>
        <p:spPr>
          <a:xfrm>
            <a:off x="137411" y="101596"/>
            <a:ext cx="3925490" cy="359569"/>
          </a:xfrm>
          <a:prstGeom prst="rect">
            <a:avLst/>
          </a:prstGeom>
          <a:noFill/>
          <a:ln w="9525">
            <a:noFill/>
          </a:ln>
        </p:spPr>
        <p:txBody>
          <a:bodyPr lIns="68580" tIns="34290" rIns="68580" bIns="34290"/>
          <a:lstStyle/>
          <a:p>
            <a:pPr defTabSz="685800" fontAlgn="base">
              <a:lnSpc>
                <a:spcPct val="90000"/>
              </a:lnSpc>
              <a:spcBef>
                <a:spcPct val="0"/>
              </a:spcBef>
              <a:spcAft>
                <a:spcPct val="0"/>
              </a:spcAft>
              <a:defRPr/>
            </a:pPr>
            <a:r>
              <a:rPr lang="zh-TW" altLang="en-US" sz="2400" b="1" dirty="0">
                <a:latin typeface="微軟正黑體"/>
                <a:ea typeface="微軟正黑體"/>
                <a:cs typeface="微軟正黑體"/>
              </a:rPr>
              <a:t>系統平台設計理念</a:t>
            </a:r>
            <a:endParaRPr lang="en-US" altLang="zh-TW" sz="2400" b="1" dirty="0">
              <a:latin typeface="微軟正黑體"/>
              <a:ea typeface="微軟正黑體"/>
              <a:cs typeface="微軟正黑體"/>
            </a:endParaRPr>
          </a:p>
        </p:txBody>
      </p:sp>
      <p:sp>
        <p:nvSpPr>
          <p:cNvPr id="14" name="object 10"/>
          <p:cNvSpPr txBox="1"/>
          <p:nvPr/>
        </p:nvSpPr>
        <p:spPr>
          <a:xfrm>
            <a:off x="1062069" y="1717150"/>
            <a:ext cx="847189" cy="790527"/>
          </a:xfrm>
          <a:prstGeom prst="rect">
            <a:avLst/>
          </a:prstGeom>
          <a:noFill/>
          <a:ln w="9525">
            <a:noFill/>
          </a:ln>
        </p:spPr>
        <p:txBody>
          <a:bodyPr wrap="square" lIns="0" tIns="58982" rIns="0" bIns="0">
            <a:spAutoFit/>
          </a:bodyPr>
          <a:lstStyle/>
          <a:p>
            <a:pPr marL="9525" algn="ctr">
              <a:spcBef>
                <a:spcPts val="349"/>
              </a:spcBef>
            </a:pPr>
            <a:r>
              <a:rPr lang="zh-TW" altLang="en-US" sz="1500" b="1" dirty="0">
                <a:solidFill>
                  <a:srgbClr val="FFFFFF"/>
                </a:solidFill>
                <a:latin typeface="Heiti TC Light"/>
                <a:ea typeface="Heiti TC Light"/>
                <a:cs typeface="Heiti TC Light"/>
              </a:rPr>
              <a:t>資料整合</a:t>
            </a:r>
            <a:endParaRPr lang="en-US" altLang="zh-TW" sz="1500" b="1" dirty="0">
              <a:solidFill>
                <a:srgbClr val="FFFFFF"/>
              </a:solidFill>
              <a:latin typeface="Heiti TC Light"/>
              <a:ea typeface="Heiti TC Light"/>
              <a:cs typeface="Heiti TC Light"/>
            </a:endParaRPr>
          </a:p>
          <a:p>
            <a:pPr marL="9525" algn="ctr">
              <a:spcBef>
                <a:spcPts val="274"/>
              </a:spcBef>
            </a:pPr>
            <a:r>
              <a:rPr lang="zh-TW" altLang="en-US" sz="1500" b="1" dirty="0">
                <a:solidFill>
                  <a:srgbClr val="FFFFFF"/>
                </a:solidFill>
                <a:latin typeface="Heiti TC Light"/>
                <a:ea typeface="Heiti TC Light"/>
                <a:cs typeface="Heiti TC Light"/>
              </a:rPr>
              <a:t>安全穩定易於追蹤</a:t>
            </a:r>
            <a:endParaRPr lang="zh-CN" altLang="zh-TW" sz="1500" b="1" dirty="0">
              <a:latin typeface="Heiti TC Light"/>
              <a:ea typeface="Heiti TC Light"/>
              <a:cs typeface="Heiti TC Light"/>
            </a:endParaRPr>
          </a:p>
        </p:txBody>
      </p:sp>
      <p:sp>
        <p:nvSpPr>
          <p:cNvPr id="15" name="文字方塊 14"/>
          <p:cNvSpPr txBox="1"/>
          <p:nvPr/>
        </p:nvSpPr>
        <p:spPr>
          <a:xfrm>
            <a:off x="3870568" y="847242"/>
            <a:ext cx="5088759" cy="3607591"/>
          </a:xfrm>
          <a:prstGeom prst="rect">
            <a:avLst/>
          </a:prstGeom>
          <a:solidFill>
            <a:schemeClr val="bg1">
              <a:lumMod val="95000"/>
              <a:alpha val="44000"/>
            </a:schemeClr>
          </a:solidFill>
        </p:spPr>
        <p:txBody>
          <a:bodyPr wrap="square" lIns="108000" rIns="180000" rtlCol="0">
            <a:spAutoFit/>
          </a:bodyPr>
          <a:lstStyle/>
          <a:p>
            <a:pPr marL="140400" indent="-140400">
              <a:lnSpc>
                <a:spcPct val="150000"/>
              </a:lnSpc>
              <a:buFont typeface="Arial"/>
              <a:buChar char="•"/>
            </a:pPr>
            <a:r>
              <a:rPr kumimoji="1" lang="zh-TW" altLang="en-US" sz="1400" dirty="0">
                <a:latin typeface="微軟正黑體"/>
                <a:ea typeface="微軟正黑體"/>
                <a:cs typeface="微軟正黑體"/>
              </a:rPr>
              <a:t>直覺化操作功能及畫面，縮短系統學習曲線，以提升系統使用率。</a:t>
            </a:r>
            <a:endParaRPr kumimoji="1" lang="en-US" altLang="zh-TW" sz="1400" dirty="0">
              <a:latin typeface="微軟正黑體"/>
              <a:ea typeface="微軟正黑體"/>
              <a:cs typeface="微軟正黑體"/>
            </a:endParaRPr>
          </a:p>
          <a:p>
            <a:pPr marL="140400" indent="-140400">
              <a:lnSpc>
                <a:spcPct val="150000"/>
              </a:lnSpc>
              <a:buFont typeface="Arial"/>
              <a:buChar char="•"/>
            </a:pPr>
            <a:r>
              <a:rPr kumimoji="1" lang="zh-TW" altLang="en-US" sz="1400" dirty="0">
                <a:latin typeface="微軟正黑體"/>
                <a:ea typeface="微軟正黑體"/>
                <a:cs typeface="微軟正黑體"/>
              </a:rPr>
              <a:t>基於作業流程優化與合理化，並與</a:t>
            </a:r>
            <a:r>
              <a:rPr kumimoji="1" lang="en-US" altLang="zh-TW" sz="1400" dirty="0">
                <a:latin typeface="微軟正黑體"/>
                <a:ea typeface="微軟正黑體"/>
                <a:cs typeface="微軟正黑體"/>
              </a:rPr>
              <a:t>ERP</a:t>
            </a:r>
            <a:r>
              <a:rPr kumimoji="1" lang="zh-TW" altLang="en-US" sz="1400" dirty="0">
                <a:latin typeface="微軟正黑體"/>
                <a:ea typeface="微軟正黑體"/>
                <a:cs typeface="微軟正黑體"/>
              </a:rPr>
              <a:t>互為勾稽與同步處理。</a:t>
            </a:r>
            <a:endParaRPr kumimoji="1" lang="en-US" altLang="zh-TW" sz="1400" dirty="0">
              <a:latin typeface="微軟正黑體"/>
              <a:ea typeface="微軟正黑體"/>
              <a:cs typeface="微軟正黑體"/>
            </a:endParaRPr>
          </a:p>
          <a:p>
            <a:pPr marL="140400" indent="-140400">
              <a:lnSpc>
                <a:spcPct val="150000"/>
              </a:lnSpc>
              <a:buFont typeface="Arial"/>
              <a:buChar char="•"/>
            </a:pPr>
            <a:r>
              <a:rPr lang="zh-TW" altLang="en-US" sz="1400" dirty="0">
                <a:solidFill>
                  <a:srgbClr val="000000"/>
                </a:solidFill>
                <a:latin typeface="微軟正黑體"/>
                <a:ea typeface="微軟正黑體"/>
                <a:cs typeface="微軟正黑體"/>
              </a:rPr>
              <a:t>確保穩定的資料交換機制。</a:t>
            </a:r>
            <a:endParaRPr lang="en-US" altLang="zh-TW" sz="1400" dirty="0">
              <a:solidFill>
                <a:srgbClr val="000000"/>
              </a:solidFill>
              <a:latin typeface="微軟正黑體"/>
              <a:ea typeface="微軟正黑體"/>
              <a:cs typeface="微軟正黑體"/>
            </a:endParaRPr>
          </a:p>
          <a:p>
            <a:pPr marL="140400" indent="-140400">
              <a:lnSpc>
                <a:spcPct val="150000"/>
              </a:lnSpc>
              <a:buFont typeface="Arial"/>
              <a:buChar char="•"/>
            </a:pPr>
            <a:r>
              <a:rPr kumimoji="1" lang="zh-TW" altLang="en-US" sz="1400" dirty="0">
                <a:latin typeface="微軟正黑體"/>
                <a:ea typeface="微軟正黑體"/>
                <a:cs typeface="微軟正黑體"/>
              </a:rPr>
              <a:t>主動式的作業流程點進行衝突檢核及警示通知，確保作業不失誤，不掉棒。</a:t>
            </a:r>
            <a:endParaRPr kumimoji="1" lang="en-US" altLang="zh-TW" sz="1400" dirty="0">
              <a:latin typeface="微軟正黑體"/>
              <a:ea typeface="微軟正黑體"/>
              <a:cs typeface="微軟正黑體"/>
            </a:endParaRPr>
          </a:p>
          <a:p>
            <a:pPr marL="140400" indent="-140400">
              <a:lnSpc>
                <a:spcPct val="150000"/>
              </a:lnSpc>
              <a:buFont typeface="Arial"/>
              <a:buChar char="•"/>
            </a:pPr>
            <a:r>
              <a:rPr kumimoji="1" lang="zh-TW" altLang="en-US" sz="1400" dirty="0">
                <a:latin typeface="微軟正黑體"/>
                <a:ea typeface="微軟正黑體"/>
                <a:cs typeface="微軟正黑體"/>
              </a:rPr>
              <a:t>提供手持式電腦操作頁面，優化整體作業效率。</a:t>
            </a:r>
            <a:endParaRPr kumimoji="1" lang="en-US" altLang="zh-TW" sz="1400" dirty="0">
              <a:latin typeface="微軟正黑體"/>
              <a:ea typeface="微軟正黑體"/>
              <a:cs typeface="微軟正黑體"/>
            </a:endParaRPr>
          </a:p>
          <a:p>
            <a:pPr marL="140400" indent="-140400">
              <a:lnSpc>
                <a:spcPct val="150000"/>
              </a:lnSpc>
              <a:buFont typeface="Arial"/>
              <a:buChar char="•"/>
            </a:pPr>
            <a:r>
              <a:rPr kumimoji="1" lang="zh-TW" altLang="en-US" sz="1400" dirty="0">
                <a:latin typeface="微軟正黑體"/>
                <a:ea typeface="微軟正黑體"/>
                <a:cs typeface="微軟正黑體"/>
              </a:rPr>
              <a:t>類</a:t>
            </a:r>
            <a:r>
              <a:rPr kumimoji="1" lang="en-US" altLang="zh-TW" sz="1400" dirty="0">
                <a:latin typeface="微軟正黑體"/>
                <a:ea typeface="微軟正黑體"/>
                <a:cs typeface="微軟正黑體"/>
              </a:rPr>
              <a:t>Excel</a:t>
            </a:r>
            <a:r>
              <a:rPr kumimoji="1" lang="zh-TW" altLang="en-US" sz="1400" dirty="0">
                <a:latin typeface="微軟正黑體"/>
                <a:ea typeface="微軟正黑體"/>
                <a:cs typeface="微軟正黑體"/>
              </a:rPr>
              <a:t>的操作介面，會</a:t>
            </a:r>
            <a:r>
              <a:rPr kumimoji="1" lang="en-US" altLang="zh-TW" sz="1400" dirty="0">
                <a:latin typeface="微軟正黑體"/>
                <a:ea typeface="微軟正黑體"/>
                <a:cs typeface="微軟正黑體"/>
              </a:rPr>
              <a:t>Excel</a:t>
            </a:r>
            <a:r>
              <a:rPr kumimoji="1" lang="zh-TW" altLang="en-US" sz="1400" dirty="0">
                <a:latin typeface="微軟正黑體"/>
                <a:ea typeface="微軟正黑體"/>
                <a:cs typeface="微軟正黑體"/>
              </a:rPr>
              <a:t>就會操作。</a:t>
            </a:r>
            <a:endParaRPr kumimoji="1" lang="en-US" altLang="zh-TW" sz="1400" dirty="0">
              <a:latin typeface="微軟正黑體"/>
              <a:ea typeface="微軟正黑體"/>
              <a:cs typeface="微軟正黑體"/>
            </a:endParaRPr>
          </a:p>
          <a:p>
            <a:pPr marL="140400" indent="-140400">
              <a:lnSpc>
                <a:spcPct val="150000"/>
              </a:lnSpc>
              <a:buFont typeface="Arial"/>
              <a:buChar char="•"/>
            </a:pPr>
            <a:r>
              <a:rPr lang="zh-TW" altLang="en-US" sz="1400" dirty="0">
                <a:solidFill>
                  <a:srgbClr val="000000"/>
                </a:solidFill>
                <a:latin typeface="微軟正黑體"/>
                <a:ea typeface="微軟正黑體"/>
                <a:cs typeface="微軟正黑體"/>
              </a:rPr>
              <a:t>管理不同使用者的帳號，確保資訊安全</a:t>
            </a:r>
            <a:endParaRPr kumimoji="1" lang="en-US" altLang="zh-TW" sz="1400" dirty="0">
              <a:latin typeface="微軟正黑體"/>
              <a:ea typeface="微軟正黑體"/>
              <a:cs typeface="微軟正黑體"/>
            </a:endParaRPr>
          </a:p>
          <a:p>
            <a:pPr marL="140400" indent="-140400">
              <a:lnSpc>
                <a:spcPct val="150000"/>
              </a:lnSpc>
              <a:buFont typeface="Arial"/>
              <a:buChar char="•"/>
            </a:pPr>
            <a:r>
              <a:rPr kumimoji="1" lang="zh-TW" altLang="en-US" sz="1400" dirty="0">
                <a:latin typeface="微軟正黑體"/>
                <a:ea typeface="微軟正黑體"/>
                <a:cs typeface="微軟正黑體"/>
              </a:rPr>
              <a:t>以</a:t>
            </a:r>
            <a:r>
              <a:rPr kumimoji="1" lang="en-US" altLang="zh-TW" sz="1400" dirty="0">
                <a:latin typeface="微軟正黑體"/>
                <a:ea typeface="微軟正黑體"/>
                <a:cs typeface="微軟正黑體"/>
              </a:rPr>
              <a:t>.NET</a:t>
            </a:r>
            <a:r>
              <a:rPr kumimoji="1" lang="zh-TW" altLang="en-US" sz="1400" dirty="0">
                <a:latin typeface="微軟正黑體"/>
                <a:ea typeface="微軟正黑體"/>
                <a:cs typeface="微軟正黑體"/>
              </a:rPr>
              <a:t>及</a:t>
            </a:r>
            <a:r>
              <a:rPr kumimoji="1" lang="en-US" altLang="zh-TW" sz="1400" dirty="0">
                <a:latin typeface="微軟正黑體"/>
                <a:ea typeface="微軟正黑體"/>
                <a:cs typeface="微軟正黑體"/>
              </a:rPr>
              <a:t>C</a:t>
            </a:r>
            <a:r>
              <a:rPr kumimoji="1" lang="zh-TW" altLang="en-US" sz="1400" dirty="0">
                <a:latin typeface="微軟正黑體"/>
                <a:ea typeface="微軟正黑體"/>
                <a:cs typeface="微軟正黑體"/>
              </a:rPr>
              <a:t>＃進行系統開發，便於資訊人員維護及調整，系統運作效能佳。</a:t>
            </a:r>
          </a:p>
        </p:txBody>
      </p:sp>
    </p:spTree>
    <p:extLst>
      <p:ext uri="{BB962C8B-B14F-4D97-AF65-F5344CB8AC3E}">
        <p14:creationId xmlns:p14="http://schemas.microsoft.com/office/powerpoint/2010/main" val="1270928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5</a:t>
            </a:fld>
            <a:endParaRPr lang="uk-UA"/>
          </a:p>
        </p:txBody>
      </p:sp>
      <p:sp>
        <p:nvSpPr>
          <p:cNvPr id="13" name="圓角矩形 12"/>
          <p:cNvSpPr/>
          <p:nvPr/>
        </p:nvSpPr>
        <p:spPr>
          <a:xfrm>
            <a:off x="867663" y="753269"/>
            <a:ext cx="7438515" cy="600474"/>
          </a:xfrm>
          <a:prstGeom prst="roundRect">
            <a:avLst/>
          </a:prstGeom>
          <a:solidFill>
            <a:schemeClr val="accent1">
              <a:lumMod val="75000"/>
            </a:schemeClr>
          </a:solidFill>
          <a:ln w="28575" cmpd="sng">
            <a:noFill/>
          </a:ln>
        </p:spPr>
        <p:style>
          <a:lnRef idx="2">
            <a:schemeClr val="accent6">
              <a:shade val="50000"/>
            </a:schemeClr>
          </a:lnRef>
          <a:fillRef idx="1">
            <a:schemeClr val="accent6"/>
          </a:fillRef>
          <a:effectRef idx="0">
            <a:schemeClr val="accent6"/>
          </a:effectRef>
          <a:fontRef idx="minor">
            <a:schemeClr val="lt1"/>
          </a:fontRef>
        </p:style>
        <p:txBody>
          <a:bodyPr lIns="0" tIns="35100" rIns="0" bIns="35100" rtlCol="0" anchor="ctr"/>
          <a:lstStyle/>
          <a:p>
            <a:pPr algn="ctr"/>
            <a:r>
              <a:rPr lang="en-US" altLang="zh-TW" sz="1600" dirty="0">
                <a:solidFill>
                  <a:schemeClr val="bg1"/>
                </a:solidFill>
                <a:latin typeface="微軟正黑體" panose="020B0604030504040204" pitchFamily="34" charset="-120"/>
                <a:ea typeface="微軟正黑體" panose="020B0604030504040204" pitchFamily="34" charset="-120"/>
              </a:rPr>
              <a:t>ERP</a:t>
            </a:r>
            <a:r>
              <a:rPr lang="zh-TW" altLang="en-US" sz="1600" dirty="0">
                <a:solidFill>
                  <a:schemeClr val="bg1"/>
                </a:solidFill>
                <a:latin typeface="微軟正黑體" panose="020B0604030504040204" pitchFamily="34" charset="-120"/>
                <a:ea typeface="微軟正黑體" panose="020B0604030504040204" pitchFamily="34" charset="-120"/>
              </a:rPr>
              <a:t>系統</a:t>
            </a:r>
            <a:r>
              <a:rPr lang="en-US" altLang="zh-TW" sz="1600" dirty="0">
                <a:solidFill>
                  <a:schemeClr val="bg1"/>
                </a:solidFill>
                <a:latin typeface="微軟正黑體" panose="020B0604030504040204" pitchFamily="34" charset="-120"/>
                <a:ea typeface="微軟正黑體" panose="020B0604030504040204" pitchFamily="34" charset="-120"/>
              </a:rPr>
              <a:t> </a:t>
            </a:r>
            <a:r>
              <a:rPr lang="zh-TW" altLang="en-US" sz="1600" dirty="0">
                <a:solidFill>
                  <a:schemeClr val="bg1"/>
                </a:solidFill>
                <a:latin typeface="微軟正黑體" panose="020B0604030504040204" pitchFamily="34" charset="-120"/>
                <a:ea typeface="微軟正黑體" panose="020B0604030504040204" pitchFamily="34" charset="-120"/>
              </a:rPr>
              <a:t>關聯模組</a:t>
            </a:r>
            <a:endParaRPr lang="en-US" altLang="zh-TW" sz="1600" dirty="0">
              <a:solidFill>
                <a:schemeClr val="bg1"/>
              </a:solidFill>
              <a:latin typeface="微軟正黑體" panose="020B0604030504040204" pitchFamily="34" charset="-120"/>
              <a:ea typeface="微軟正黑體" panose="020B0604030504040204" pitchFamily="34" charset="-120"/>
            </a:endParaRPr>
          </a:p>
        </p:txBody>
      </p:sp>
      <p:sp>
        <p:nvSpPr>
          <p:cNvPr id="15" name="圓角矩形 14"/>
          <p:cNvSpPr/>
          <p:nvPr/>
        </p:nvSpPr>
        <p:spPr>
          <a:xfrm>
            <a:off x="867664" y="3085316"/>
            <a:ext cx="3228653" cy="734288"/>
          </a:xfrm>
          <a:prstGeom prst="roundRect">
            <a:avLst/>
          </a:prstGeom>
          <a:solidFill>
            <a:schemeClr val="bg1"/>
          </a:solidFill>
          <a:ln w="28575" cmpd="sng">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lIns="68580" tIns="34290" rIns="68580" bIns="34290" rtlCol="0" anchor="ctr"/>
          <a:lstStyle/>
          <a:p>
            <a:pPr algn="ctr">
              <a:lnSpc>
                <a:spcPct val="120000"/>
              </a:lnSpc>
            </a:pPr>
            <a:r>
              <a:rPr lang="zh-TW" altLang="en-US" b="1" u="sng" dirty="0">
                <a:solidFill>
                  <a:srgbClr val="70180F"/>
                </a:solidFill>
                <a:latin typeface="微軟正黑體" panose="020B0604030504040204" pitchFamily="34" charset="-120"/>
                <a:ea typeface="微軟正黑體" panose="020B0604030504040204" pitchFamily="34" charset="-120"/>
              </a:rPr>
              <a:t>數位化製造執行系統</a:t>
            </a:r>
            <a:r>
              <a:rPr lang="en-US" altLang="zh-TW" b="1" u="sng" dirty="0">
                <a:solidFill>
                  <a:srgbClr val="70180F"/>
                </a:solidFill>
                <a:latin typeface="微軟正黑體" panose="020B0604030504040204" pitchFamily="34" charset="-120"/>
                <a:ea typeface="微軟正黑體" panose="020B0604030504040204" pitchFamily="34" charset="-120"/>
              </a:rPr>
              <a:t>(MES+IOT)</a:t>
            </a:r>
          </a:p>
          <a:p>
            <a:pPr marL="171446" indent="-171446">
              <a:lnSpc>
                <a:spcPct val="120000"/>
              </a:lnSpc>
              <a:buFont typeface="Arial"/>
              <a:buChar char="•"/>
            </a:pPr>
            <a:r>
              <a:rPr kumimoji="1" lang="zh-TW" altLang="en-US" sz="1000" dirty="0">
                <a:solidFill>
                  <a:schemeClr val="tx1"/>
                </a:solidFill>
                <a:latin typeface="微軟正黑體"/>
                <a:ea typeface="微軟正黑體"/>
                <a:cs typeface="微軟正黑體"/>
              </a:rPr>
              <a:t>機台聯網可視化管理</a:t>
            </a:r>
            <a:r>
              <a:rPr kumimoji="1" lang="en-US" altLang="zh-TW" sz="1000" dirty="0">
                <a:solidFill>
                  <a:schemeClr val="tx1"/>
                </a:solidFill>
                <a:latin typeface="微軟正黑體"/>
                <a:ea typeface="微軟正黑體"/>
                <a:cs typeface="微軟正黑體"/>
              </a:rPr>
              <a:t> </a:t>
            </a:r>
          </a:p>
          <a:p>
            <a:pPr marL="171446" indent="-171446">
              <a:lnSpc>
                <a:spcPct val="120000"/>
              </a:lnSpc>
              <a:buFont typeface="Arial"/>
              <a:buChar char="•"/>
            </a:pPr>
            <a:r>
              <a:rPr kumimoji="1" lang="zh-TW" altLang="en-US" sz="1000" dirty="0">
                <a:solidFill>
                  <a:schemeClr val="tx1"/>
                </a:solidFill>
                <a:latin typeface="微軟正黑體"/>
                <a:ea typeface="微軟正黑體"/>
                <a:cs typeface="微軟正黑體"/>
              </a:rPr>
              <a:t>製造執行進度追蹤指示</a:t>
            </a:r>
          </a:p>
        </p:txBody>
      </p:sp>
      <p:sp>
        <p:nvSpPr>
          <p:cNvPr id="18" name="圓角矩形 17"/>
          <p:cNvSpPr/>
          <p:nvPr/>
        </p:nvSpPr>
        <p:spPr>
          <a:xfrm>
            <a:off x="5458160" y="3085316"/>
            <a:ext cx="2848019" cy="734289"/>
          </a:xfrm>
          <a:prstGeom prst="roundRect">
            <a:avLst/>
          </a:prstGeom>
          <a:solidFill>
            <a:schemeClr val="bg1"/>
          </a:solidFill>
          <a:ln w="28575"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lIns="68580" tIns="34290" rIns="68580" bIns="34290" rtlCol="0" anchor="ctr"/>
          <a:lstStyle/>
          <a:p>
            <a:pPr algn="ctr">
              <a:lnSpc>
                <a:spcPct val="120000"/>
              </a:lnSpc>
            </a:pPr>
            <a:r>
              <a:rPr lang="zh-TW" altLang="en-US" b="1" u="sng" dirty="0">
                <a:solidFill>
                  <a:srgbClr val="70180F"/>
                </a:solidFill>
                <a:latin typeface="微軟正黑體" panose="020B0604030504040204" pitchFamily="34" charset="-120"/>
                <a:ea typeface="微軟正黑體" panose="020B0604030504040204" pitchFamily="34" charset="-120"/>
              </a:rPr>
              <a:t>數位化倉儲管理系統</a:t>
            </a:r>
            <a:r>
              <a:rPr lang="en-US" altLang="zh-TW" b="1" u="sng" dirty="0">
                <a:solidFill>
                  <a:srgbClr val="70180F"/>
                </a:solidFill>
                <a:latin typeface="微軟正黑體" panose="020B0604030504040204" pitchFamily="34" charset="-120"/>
                <a:ea typeface="微軟正黑體" panose="020B0604030504040204" pitchFamily="34" charset="-120"/>
              </a:rPr>
              <a:t>(WMS)</a:t>
            </a:r>
          </a:p>
          <a:p>
            <a:pPr marL="171446" indent="-171446">
              <a:lnSpc>
                <a:spcPct val="120000"/>
              </a:lnSpc>
              <a:buFont typeface="Arial"/>
              <a:buChar char="•"/>
            </a:pPr>
            <a:r>
              <a:rPr kumimoji="1" lang="zh-TW" altLang="en-US" sz="1000" dirty="0">
                <a:solidFill>
                  <a:schemeClr val="tx1"/>
                </a:solidFill>
                <a:latin typeface="微軟正黑體"/>
                <a:ea typeface="微軟正黑體"/>
                <a:cs typeface="微軟正黑體"/>
              </a:rPr>
              <a:t>庫房儲位管理指示</a:t>
            </a:r>
          </a:p>
          <a:p>
            <a:pPr marL="171446" indent="-171446">
              <a:lnSpc>
                <a:spcPct val="120000"/>
              </a:lnSpc>
              <a:buFont typeface="Arial"/>
              <a:buChar char="•"/>
            </a:pPr>
            <a:r>
              <a:rPr kumimoji="1" lang="zh-TW" altLang="en-US" sz="1000" dirty="0">
                <a:solidFill>
                  <a:schemeClr val="tx1"/>
                </a:solidFill>
                <a:latin typeface="微軟正黑體"/>
                <a:ea typeface="微軟正黑體"/>
                <a:cs typeface="微軟正黑體"/>
              </a:rPr>
              <a:t>領</a:t>
            </a:r>
            <a:r>
              <a:rPr kumimoji="1" lang="en-US" altLang="zh-TW" sz="1000" dirty="0">
                <a:solidFill>
                  <a:schemeClr val="tx1"/>
                </a:solidFill>
                <a:latin typeface="微軟正黑體"/>
                <a:ea typeface="微軟正黑體"/>
                <a:cs typeface="微軟正黑體"/>
              </a:rPr>
              <a:t>(</a:t>
            </a:r>
            <a:r>
              <a:rPr kumimoji="1" lang="zh-TW" altLang="en-US" sz="1000" dirty="0">
                <a:solidFill>
                  <a:schemeClr val="tx1"/>
                </a:solidFill>
                <a:latin typeface="微軟正黑體"/>
                <a:ea typeface="微軟正黑體"/>
                <a:cs typeface="微軟正黑體"/>
              </a:rPr>
              <a:t>發</a:t>
            </a:r>
            <a:r>
              <a:rPr kumimoji="1" lang="en-US" altLang="zh-TW" sz="1000" dirty="0">
                <a:solidFill>
                  <a:schemeClr val="tx1"/>
                </a:solidFill>
                <a:latin typeface="微軟正黑體"/>
                <a:ea typeface="微軟正黑體"/>
                <a:cs typeface="微軟正黑體"/>
              </a:rPr>
              <a:t>)</a:t>
            </a:r>
            <a:r>
              <a:rPr kumimoji="1" lang="zh-TW" altLang="en-US" sz="1000" dirty="0">
                <a:solidFill>
                  <a:schemeClr val="tx1"/>
                </a:solidFill>
                <a:latin typeface="微軟正黑體"/>
                <a:ea typeface="微軟正黑體"/>
                <a:cs typeface="微軟正黑體"/>
              </a:rPr>
              <a:t>料單數位化撿貨比對</a:t>
            </a:r>
            <a:r>
              <a:rPr lang="en-US" altLang="zh-TW" sz="1000" b="1" dirty="0">
                <a:solidFill>
                  <a:schemeClr val="tx1"/>
                </a:solidFill>
                <a:latin typeface="微軟正黑體" panose="020B0604030504040204" pitchFamily="34" charset="-120"/>
                <a:ea typeface="微軟正黑體" panose="020B0604030504040204" pitchFamily="34" charset="-120"/>
              </a:rPr>
              <a:t> </a:t>
            </a:r>
          </a:p>
        </p:txBody>
      </p:sp>
      <p:sp>
        <p:nvSpPr>
          <p:cNvPr id="12" name="圓角矩形 11"/>
          <p:cNvSpPr/>
          <p:nvPr/>
        </p:nvSpPr>
        <p:spPr>
          <a:xfrm>
            <a:off x="2926790" y="1991672"/>
            <a:ext cx="2850770" cy="683876"/>
          </a:xfrm>
          <a:prstGeom prst="roundRect">
            <a:avLst/>
          </a:prstGeom>
          <a:solidFill>
            <a:schemeClr val="bg1"/>
          </a:solidFill>
          <a:ln w="28575" cmpd="sng">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rtlCol="0" anchor="t"/>
          <a:lstStyle/>
          <a:p>
            <a:pPr algn="ctr"/>
            <a:r>
              <a:rPr lang="zh-TW" altLang="en-US" sz="1400" b="1" u="sng" dirty="0">
                <a:solidFill>
                  <a:srgbClr val="70180F"/>
                </a:solidFill>
                <a:latin typeface="微軟正黑體" panose="020B0604030504040204" pitchFamily="34" charset="-120"/>
                <a:ea typeface="微軟正黑體" panose="020B0604030504040204" pitchFamily="34" charset="-120"/>
              </a:rPr>
              <a:t>生管助理機器人系統</a:t>
            </a:r>
            <a:r>
              <a:rPr lang="en-US" altLang="zh-TW" sz="1400" b="1" u="sng" dirty="0">
                <a:solidFill>
                  <a:srgbClr val="70180F"/>
                </a:solidFill>
                <a:latin typeface="微軟正黑體" panose="020B0604030504040204" pitchFamily="34" charset="-120"/>
                <a:ea typeface="微軟正黑體" panose="020B0604030504040204" pitchFamily="34" charset="-120"/>
              </a:rPr>
              <a:t>(PSRA)</a:t>
            </a:r>
            <a:endParaRPr lang="en-US" altLang="zh-TW" sz="1400" u="sng" dirty="0">
              <a:solidFill>
                <a:srgbClr val="70180F"/>
              </a:solidFill>
              <a:latin typeface="微軟正黑體" panose="020B0604030504040204" pitchFamily="34" charset="-120"/>
              <a:ea typeface="微軟正黑體" panose="020B0604030504040204" pitchFamily="34" charset="-120"/>
            </a:endParaRPr>
          </a:p>
          <a:p>
            <a:pPr algn="ctr"/>
            <a:endParaRPr lang="en-US" altLang="zh-TW" sz="1400" u="sng" dirty="0">
              <a:solidFill>
                <a:schemeClr val="tx1"/>
              </a:solidFill>
              <a:latin typeface="微軟正黑體" panose="020B0604030504040204" pitchFamily="34" charset="-120"/>
              <a:ea typeface="微軟正黑體" panose="020B0604030504040204" pitchFamily="34" charset="-120"/>
            </a:endParaRPr>
          </a:p>
        </p:txBody>
      </p:sp>
      <p:sp>
        <p:nvSpPr>
          <p:cNvPr id="6" name="矩形 5"/>
          <p:cNvSpPr/>
          <p:nvPr/>
        </p:nvSpPr>
        <p:spPr>
          <a:xfrm>
            <a:off x="2926789" y="2229149"/>
            <a:ext cx="1803081" cy="392415"/>
          </a:xfrm>
          <a:prstGeom prst="rect">
            <a:avLst/>
          </a:prstGeom>
          <a:ln w="28575" cmpd="sng">
            <a:noFill/>
          </a:ln>
        </p:spPr>
        <p:txBody>
          <a:bodyPr wrap="none" tIns="0" bIns="0">
            <a:spAutoFit/>
          </a:bodyPr>
          <a:lstStyle/>
          <a:p>
            <a:pPr marL="171446" indent="-171446">
              <a:lnSpc>
                <a:spcPct val="130000"/>
              </a:lnSpc>
              <a:buFont typeface="Arial"/>
              <a:buChar char="•"/>
            </a:pPr>
            <a:r>
              <a:rPr kumimoji="1" lang="zh-TW" altLang="en-US" sz="1000" dirty="0">
                <a:solidFill>
                  <a:srgbClr val="000000"/>
                </a:solidFill>
                <a:latin typeface="微軟正黑體"/>
                <a:ea typeface="微軟正黑體"/>
                <a:cs typeface="微軟正黑體"/>
              </a:rPr>
              <a:t>訂單到交貨資訊串聯整合</a:t>
            </a:r>
            <a:endParaRPr kumimoji="1" lang="en-US" altLang="zh-TW" sz="1000" dirty="0">
              <a:solidFill>
                <a:srgbClr val="000000"/>
              </a:solidFill>
              <a:latin typeface="微軟正黑體"/>
              <a:ea typeface="微軟正黑體"/>
              <a:cs typeface="微軟正黑體"/>
            </a:endParaRPr>
          </a:p>
          <a:p>
            <a:pPr marL="171446" indent="-171446">
              <a:lnSpc>
                <a:spcPct val="130000"/>
              </a:lnSpc>
              <a:buFont typeface="Arial"/>
              <a:buChar char="•"/>
            </a:pPr>
            <a:r>
              <a:rPr kumimoji="1" lang="zh-TW" altLang="en-US" sz="1000" dirty="0">
                <a:latin typeface="微軟正黑體"/>
                <a:ea typeface="微軟正黑體"/>
                <a:cs typeface="微軟正黑體"/>
              </a:rPr>
              <a:t>排程執行衝突比對警示</a:t>
            </a:r>
          </a:p>
        </p:txBody>
      </p:sp>
      <p:cxnSp>
        <p:nvCxnSpPr>
          <p:cNvPr id="23" name="直線箭頭接點 22"/>
          <p:cNvCxnSpPr/>
          <p:nvPr/>
        </p:nvCxnSpPr>
        <p:spPr>
          <a:xfrm>
            <a:off x="3726070" y="1353743"/>
            <a:ext cx="0" cy="637929"/>
          </a:xfrm>
          <a:prstGeom prst="straightConnector1">
            <a:avLst/>
          </a:prstGeom>
          <a:ln w="38100" cmpd="sng">
            <a:solidFill>
              <a:srgbClr val="A8241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直線箭頭接點 23"/>
          <p:cNvCxnSpPr/>
          <p:nvPr/>
        </p:nvCxnSpPr>
        <p:spPr>
          <a:xfrm>
            <a:off x="3726070" y="2675548"/>
            <a:ext cx="0" cy="409768"/>
          </a:xfrm>
          <a:prstGeom prst="straightConnector1">
            <a:avLst/>
          </a:prstGeom>
          <a:ln w="38100" cmpd="sng">
            <a:solidFill>
              <a:srgbClr val="A8241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直線箭頭接點 25"/>
          <p:cNvCxnSpPr/>
          <p:nvPr/>
        </p:nvCxnSpPr>
        <p:spPr>
          <a:xfrm flipV="1">
            <a:off x="1621296" y="1353743"/>
            <a:ext cx="1" cy="1731573"/>
          </a:xfrm>
          <a:prstGeom prst="straightConnector1">
            <a:avLst/>
          </a:prstGeom>
          <a:ln w="38100" cmpd="sng">
            <a:solidFill>
              <a:srgbClr val="A8241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直線箭頭接點 30"/>
          <p:cNvCxnSpPr>
            <a:stCxn id="15" idx="3"/>
            <a:endCxn id="18" idx="1"/>
          </p:cNvCxnSpPr>
          <p:nvPr/>
        </p:nvCxnSpPr>
        <p:spPr>
          <a:xfrm>
            <a:off x="4096317" y="3452460"/>
            <a:ext cx="1361843" cy="1"/>
          </a:xfrm>
          <a:prstGeom prst="straightConnector1">
            <a:avLst/>
          </a:prstGeom>
          <a:ln w="38100" cmpd="sng">
            <a:solidFill>
              <a:srgbClr val="A8241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直線箭頭接點 35"/>
          <p:cNvCxnSpPr>
            <a:stCxn id="18" idx="0"/>
          </p:cNvCxnSpPr>
          <p:nvPr/>
        </p:nvCxnSpPr>
        <p:spPr>
          <a:xfrm flipV="1">
            <a:off x="6882170" y="1353743"/>
            <a:ext cx="0" cy="1731573"/>
          </a:xfrm>
          <a:prstGeom prst="straightConnector1">
            <a:avLst/>
          </a:prstGeom>
          <a:ln w="38100" cmpd="sng">
            <a:solidFill>
              <a:srgbClr val="A8241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肘形接點 39"/>
          <p:cNvCxnSpPr>
            <a:endCxn id="12" idx="1"/>
          </p:cNvCxnSpPr>
          <p:nvPr/>
        </p:nvCxnSpPr>
        <p:spPr>
          <a:xfrm rot="5400000" flipH="1" flipV="1">
            <a:off x="2204829" y="2357045"/>
            <a:ext cx="745395" cy="698527"/>
          </a:xfrm>
          <a:prstGeom prst="bentConnector2">
            <a:avLst/>
          </a:prstGeom>
          <a:ln w="28575" cmpd="sng">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文字方塊 40"/>
          <p:cNvSpPr txBox="1"/>
          <p:nvPr/>
        </p:nvSpPr>
        <p:spPr>
          <a:xfrm>
            <a:off x="3814880" y="1492440"/>
            <a:ext cx="1261884" cy="276999"/>
          </a:xfrm>
          <a:prstGeom prst="rect">
            <a:avLst/>
          </a:prstGeom>
          <a:noFill/>
        </p:spPr>
        <p:txBody>
          <a:bodyPr wrap="none" rtlCol="0">
            <a:spAutoFit/>
          </a:bodyPr>
          <a:lstStyle/>
          <a:p>
            <a:r>
              <a:rPr kumimoji="1" lang="zh-TW" altLang="en-US" sz="1200" b="1" dirty="0">
                <a:latin typeface="微軟正黑體"/>
                <a:ea typeface="微軟正黑體"/>
                <a:cs typeface="微軟正黑體"/>
              </a:rPr>
              <a:t>工單狀態及進度</a:t>
            </a:r>
          </a:p>
        </p:txBody>
      </p:sp>
      <p:sp>
        <p:nvSpPr>
          <p:cNvPr id="42" name="文字方塊 41"/>
          <p:cNvSpPr txBox="1"/>
          <p:nvPr/>
        </p:nvSpPr>
        <p:spPr>
          <a:xfrm>
            <a:off x="3814880" y="2808317"/>
            <a:ext cx="1274708" cy="276999"/>
          </a:xfrm>
          <a:prstGeom prst="rect">
            <a:avLst/>
          </a:prstGeom>
          <a:noFill/>
        </p:spPr>
        <p:txBody>
          <a:bodyPr wrap="none" rtlCol="0">
            <a:spAutoFit/>
          </a:bodyPr>
          <a:lstStyle/>
          <a:p>
            <a:r>
              <a:rPr kumimoji="1" lang="zh-TW" altLang="en-US" sz="1200" b="1" dirty="0">
                <a:latin typeface="微軟正黑體"/>
                <a:ea typeface="微軟正黑體"/>
                <a:cs typeface="微軟正黑體"/>
              </a:rPr>
              <a:t>工單排程及發放</a:t>
            </a:r>
          </a:p>
        </p:txBody>
      </p:sp>
      <p:sp>
        <p:nvSpPr>
          <p:cNvPr id="43" name="文字方塊 42"/>
          <p:cNvSpPr txBox="1"/>
          <p:nvPr/>
        </p:nvSpPr>
        <p:spPr>
          <a:xfrm>
            <a:off x="2228263" y="2802006"/>
            <a:ext cx="1178095" cy="276999"/>
          </a:xfrm>
          <a:prstGeom prst="rect">
            <a:avLst/>
          </a:prstGeom>
          <a:noFill/>
        </p:spPr>
        <p:txBody>
          <a:bodyPr wrap="square" rtlCol="0">
            <a:spAutoFit/>
          </a:bodyPr>
          <a:lstStyle/>
          <a:p>
            <a:r>
              <a:rPr kumimoji="1" lang="zh-TW" altLang="en-US" sz="1200" b="1" dirty="0">
                <a:latin typeface="微軟正黑體"/>
                <a:ea typeface="微軟正黑體"/>
                <a:cs typeface="微軟正黑體"/>
              </a:rPr>
              <a:t>工單執行進度</a:t>
            </a:r>
          </a:p>
        </p:txBody>
      </p:sp>
      <p:sp>
        <p:nvSpPr>
          <p:cNvPr id="45" name="文字方塊 44"/>
          <p:cNvSpPr txBox="1"/>
          <p:nvPr/>
        </p:nvSpPr>
        <p:spPr>
          <a:xfrm>
            <a:off x="4227576" y="3532573"/>
            <a:ext cx="1178095" cy="461665"/>
          </a:xfrm>
          <a:prstGeom prst="rect">
            <a:avLst/>
          </a:prstGeom>
          <a:noFill/>
        </p:spPr>
        <p:txBody>
          <a:bodyPr wrap="square" rtlCol="0">
            <a:spAutoFit/>
          </a:bodyPr>
          <a:lstStyle/>
          <a:p>
            <a:r>
              <a:rPr kumimoji="1" lang="zh-TW" altLang="en-US" sz="1200" b="1" dirty="0">
                <a:latin typeface="微軟正黑體"/>
                <a:ea typeface="微軟正黑體"/>
                <a:cs typeface="微軟正黑體"/>
              </a:rPr>
              <a:t>完成品入庫及用料扣庫</a:t>
            </a:r>
          </a:p>
        </p:txBody>
      </p:sp>
      <p:sp>
        <p:nvSpPr>
          <p:cNvPr id="47" name="文字方塊 46"/>
          <p:cNvSpPr txBox="1"/>
          <p:nvPr/>
        </p:nvSpPr>
        <p:spPr>
          <a:xfrm>
            <a:off x="1621297" y="1510028"/>
            <a:ext cx="1513662" cy="461665"/>
          </a:xfrm>
          <a:prstGeom prst="rect">
            <a:avLst/>
          </a:prstGeom>
          <a:noFill/>
        </p:spPr>
        <p:txBody>
          <a:bodyPr wrap="square" rtlCol="0">
            <a:spAutoFit/>
          </a:bodyPr>
          <a:lstStyle/>
          <a:p>
            <a:r>
              <a:rPr kumimoji="1" lang="zh-TW" altLang="en-US" sz="1200" b="1" dirty="0">
                <a:latin typeface="微軟正黑體"/>
                <a:ea typeface="微軟正黑體"/>
                <a:cs typeface="微軟正黑體"/>
              </a:rPr>
              <a:t>工單</a:t>
            </a:r>
            <a:r>
              <a:rPr kumimoji="1" lang="en-US" altLang="zh-TW" sz="1200" b="1" dirty="0">
                <a:latin typeface="微軟正黑體"/>
                <a:ea typeface="微軟正黑體"/>
                <a:cs typeface="微軟正黑體"/>
              </a:rPr>
              <a:t> </a:t>
            </a:r>
            <a:r>
              <a:rPr kumimoji="1" lang="zh-TW" altLang="en-US" sz="1200" b="1" dirty="0">
                <a:latin typeface="微軟正黑體"/>
                <a:ea typeface="微軟正黑體"/>
                <a:cs typeface="微軟正黑體"/>
              </a:rPr>
              <a:t>完成品產出</a:t>
            </a:r>
            <a:r>
              <a:rPr kumimoji="1" lang="en-US" altLang="zh-TW" sz="1200" b="1" dirty="0">
                <a:latin typeface="微軟正黑體"/>
                <a:ea typeface="微軟正黑體"/>
                <a:cs typeface="微軟正黑體"/>
              </a:rPr>
              <a:t>/</a:t>
            </a:r>
            <a:r>
              <a:rPr kumimoji="1" lang="zh-TW" altLang="en-US" sz="1200" b="1" dirty="0">
                <a:latin typeface="微軟正黑體"/>
                <a:ea typeface="微軟正黑體"/>
                <a:cs typeface="微軟正黑體"/>
              </a:rPr>
              <a:t>生產用料</a:t>
            </a:r>
            <a:r>
              <a:rPr kumimoji="1" lang="en-US" altLang="zh-TW" sz="1200" b="1" dirty="0">
                <a:latin typeface="微軟正黑體"/>
                <a:ea typeface="微軟正黑體"/>
                <a:cs typeface="微軟正黑體"/>
              </a:rPr>
              <a:t>/</a:t>
            </a:r>
            <a:r>
              <a:rPr kumimoji="1" lang="zh-TW" altLang="en-US" sz="1200" b="1" dirty="0">
                <a:latin typeface="微軟正黑體"/>
                <a:ea typeface="微軟正黑體"/>
                <a:cs typeface="微軟正黑體"/>
              </a:rPr>
              <a:t>生產工時</a:t>
            </a:r>
          </a:p>
        </p:txBody>
      </p:sp>
      <p:sp>
        <p:nvSpPr>
          <p:cNvPr id="48" name="文字方塊 47"/>
          <p:cNvSpPr txBox="1"/>
          <p:nvPr/>
        </p:nvSpPr>
        <p:spPr>
          <a:xfrm>
            <a:off x="7026485" y="1884696"/>
            <a:ext cx="1178095" cy="461665"/>
          </a:xfrm>
          <a:prstGeom prst="rect">
            <a:avLst/>
          </a:prstGeom>
          <a:noFill/>
        </p:spPr>
        <p:txBody>
          <a:bodyPr wrap="square" rtlCol="0">
            <a:spAutoFit/>
          </a:bodyPr>
          <a:lstStyle/>
          <a:p>
            <a:r>
              <a:rPr kumimoji="1" lang="zh-TW" altLang="en-US" sz="1200" b="1" dirty="0">
                <a:latin typeface="微軟正黑體"/>
                <a:ea typeface="微軟正黑體"/>
                <a:cs typeface="微軟正黑體"/>
              </a:rPr>
              <a:t>完成品及用料庫存調整</a:t>
            </a:r>
          </a:p>
        </p:txBody>
      </p:sp>
      <p:sp>
        <p:nvSpPr>
          <p:cNvPr id="50" name="矩形 49">
            <a:extLst>
              <a:ext uri="{FF2B5EF4-FFF2-40B4-BE49-F238E27FC236}">
                <a16:creationId xmlns:a16="http://schemas.microsoft.com/office/drawing/2014/main" id="{E26044F2-198D-4CD7-C14B-0DEDBE2B7DED}"/>
              </a:ext>
            </a:extLst>
          </p:cNvPr>
          <p:cNvSpPr/>
          <p:nvPr/>
        </p:nvSpPr>
        <p:spPr>
          <a:xfrm>
            <a:off x="177442" y="208482"/>
            <a:ext cx="6919637" cy="461665"/>
          </a:xfrm>
          <a:prstGeom prst="rect">
            <a:avLst/>
          </a:prstGeom>
        </p:spPr>
        <p:txBody>
          <a:bodyPr wrap="square">
            <a:spAutoFit/>
          </a:bodyPr>
          <a:lstStyle/>
          <a:p>
            <a:r>
              <a:rPr lang="zh-TW" altLang="en-US" sz="2400" b="1" dirty="0">
                <a:latin typeface="微軟正黑體" panose="020B0604030504040204" pitchFamily="34" charset="-120"/>
                <a:ea typeface="微軟正黑體" panose="020B0604030504040204" pitchFamily="34" charset="-120"/>
              </a:rPr>
              <a:t>系統整合</a:t>
            </a:r>
            <a:r>
              <a:rPr lang="en-US" altLang="zh-TW" sz="2400" b="1" dirty="0">
                <a:latin typeface="微軟正黑體" panose="020B0604030504040204" pitchFamily="34" charset="-120"/>
                <a:ea typeface="微軟正黑體" panose="020B0604030504040204" pitchFamily="34" charset="-120"/>
              </a:rPr>
              <a:t> </a:t>
            </a:r>
            <a:r>
              <a:rPr lang="zh-TW" altLang="en-US" sz="2400" b="1" dirty="0">
                <a:latin typeface="微軟正黑體" panose="020B0604030504040204" pitchFamily="34" charset="-120"/>
                <a:ea typeface="微軟正黑體" panose="020B0604030504040204" pitchFamily="34" charset="-120"/>
              </a:rPr>
              <a:t>資訊串流 打造數位化工廠</a:t>
            </a:r>
          </a:p>
        </p:txBody>
      </p:sp>
      <p:sp>
        <p:nvSpPr>
          <p:cNvPr id="25" name="圓角矩形 24"/>
          <p:cNvSpPr/>
          <p:nvPr/>
        </p:nvSpPr>
        <p:spPr>
          <a:xfrm>
            <a:off x="867664" y="4371076"/>
            <a:ext cx="3228654" cy="612424"/>
          </a:xfrm>
          <a:prstGeom prst="roundRect">
            <a:avLst/>
          </a:prstGeom>
          <a:solidFill>
            <a:schemeClr val="bg1"/>
          </a:solidFill>
          <a:ln w="285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ct val="120000"/>
              </a:lnSpc>
            </a:pPr>
            <a:r>
              <a:rPr lang="zh-TW" altLang="en-US" b="1" u="sng" dirty="0">
                <a:solidFill>
                  <a:srgbClr val="70180F"/>
                </a:solidFill>
                <a:latin typeface="微軟正黑體" panose="020B0604030504040204" pitchFamily="34" charset="-120"/>
                <a:ea typeface="微軟正黑體" panose="020B0604030504040204" pitchFamily="34" charset="-120"/>
              </a:rPr>
              <a:t>數位化品管紀錄系統</a:t>
            </a:r>
            <a:r>
              <a:rPr lang="en-US" altLang="zh-TW" b="1" u="sng" dirty="0">
                <a:solidFill>
                  <a:srgbClr val="70180F"/>
                </a:solidFill>
                <a:latin typeface="微軟正黑體" panose="020B0604030504040204" pitchFamily="34" charset="-120"/>
                <a:ea typeface="微軟正黑體" panose="020B0604030504040204" pitchFamily="34" charset="-120"/>
              </a:rPr>
              <a:t>(QRM)</a:t>
            </a:r>
          </a:p>
          <a:p>
            <a:pPr marL="171446" indent="-171446">
              <a:lnSpc>
                <a:spcPct val="120000"/>
              </a:lnSpc>
              <a:buFont typeface="Arial"/>
              <a:buChar char="•"/>
            </a:pPr>
            <a:r>
              <a:rPr kumimoji="1" lang="zh-TW" altLang="en-US" sz="1000" dirty="0">
                <a:solidFill>
                  <a:schemeClr val="tx1"/>
                </a:solidFill>
                <a:latin typeface="微軟正黑體"/>
                <a:ea typeface="微軟正黑體"/>
                <a:cs typeface="微軟正黑體"/>
              </a:rPr>
              <a:t>數位化品管量測紀錄</a:t>
            </a:r>
          </a:p>
          <a:p>
            <a:pPr marL="171446" indent="-171446">
              <a:lnSpc>
                <a:spcPct val="120000"/>
              </a:lnSpc>
              <a:buFont typeface="Arial"/>
              <a:buChar char="•"/>
            </a:pPr>
            <a:r>
              <a:rPr kumimoji="1" lang="zh-TW" altLang="en-US" sz="1000" dirty="0">
                <a:solidFill>
                  <a:schemeClr val="tx1"/>
                </a:solidFill>
                <a:latin typeface="微軟正黑體"/>
                <a:ea typeface="微軟正黑體"/>
                <a:cs typeface="微軟正黑體"/>
              </a:rPr>
              <a:t>自動判定與檢核</a:t>
            </a:r>
            <a:endParaRPr kumimoji="1" lang="en-US" altLang="zh-TW" sz="1000" dirty="0">
              <a:solidFill>
                <a:schemeClr val="tx1"/>
              </a:solidFill>
              <a:latin typeface="微軟正黑體"/>
              <a:ea typeface="微軟正黑體"/>
              <a:cs typeface="微軟正黑體"/>
            </a:endParaRPr>
          </a:p>
        </p:txBody>
      </p:sp>
      <p:sp>
        <p:nvSpPr>
          <p:cNvPr id="27" name="文字方塊 26"/>
          <p:cNvSpPr txBox="1"/>
          <p:nvPr/>
        </p:nvSpPr>
        <p:spPr>
          <a:xfrm>
            <a:off x="1346036" y="4010352"/>
            <a:ext cx="1178691" cy="276999"/>
          </a:xfrm>
          <a:prstGeom prst="rect">
            <a:avLst/>
          </a:prstGeom>
          <a:noFill/>
        </p:spPr>
        <p:txBody>
          <a:bodyPr wrap="square" rtlCol="0">
            <a:spAutoFit/>
          </a:bodyPr>
          <a:lstStyle/>
          <a:p>
            <a:r>
              <a:rPr kumimoji="1" lang="zh-TW" altLang="en-US" sz="1200" b="1" dirty="0">
                <a:latin typeface="微軟正黑體"/>
                <a:ea typeface="微軟正黑體"/>
                <a:cs typeface="微軟正黑體"/>
              </a:rPr>
              <a:t>品檢數據紀錄</a:t>
            </a:r>
          </a:p>
        </p:txBody>
      </p:sp>
      <p:cxnSp>
        <p:nvCxnSpPr>
          <p:cNvPr id="28" name="直線箭頭接點 27"/>
          <p:cNvCxnSpPr>
            <a:stCxn id="15" idx="2"/>
            <a:endCxn id="25" idx="0"/>
          </p:cNvCxnSpPr>
          <p:nvPr/>
        </p:nvCxnSpPr>
        <p:spPr>
          <a:xfrm>
            <a:off x="2481991" y="3819604"/>
            <a:ext cx="0" cy="551472"/>
          </a:xfrm>
          <a:prstGeom prst="straightConnector1">
            <a:avLst/>
          </a:prstGeom>
          <a:ln w="38100" cmpd="sng">
            <a:solidFill>
              <a:srgbClr val="A82416"/>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 name="矩形 15"/>
          <p:cNvSpPr/>
          <p:nvPr/>
        </p:nvSpPr>
        <p:spPr>
          <a:xfrm>
            <a:off x="2481991" y="3363070"/>
            <a:ext cx="1745585" cy="456535"/>
          </a:xfrm>
          <a:prstGeom prst="rect">
            <a:avLst/>
          </a:prstGeom>
        </p:spPr>
        <p:txBody>
          <a:bodyPr wrap="square">
            <a:spAutoFit/>
          </a:bodyPr>
          <a:lstStyle/>
          <a:p>
            <a:pPr marL="171446" indent="-171446">
              <a:lnSpc>
                <a:spcPct val="120000"/>
              </a:lnSpc>
              <a:buFont typeface="Arial"/>
              <a:buChar char="•"/>
            </a:pPr>
            <a:r>
              <a:rPr kumimoji="1" lang="zh-TW" altLang="en-US" sz="1000" dirty="0">
                <a:solidFill>
                  <a:schemeClr val="tx1"/>
                </a:solidFill>
                <a:latin typeface="微軟正黑體"/>
                <a:ea typeface="微軟正黑體"/>
                <a:cs typeface="微軟正黑體"/>
              </a:rPr>
              <a:t>製工具管理</a:t>
            </a:r>
            <a:endParaRPr kumimoji="1" lang="en-US" altLang="zh-TW" sz="1000" dirty="0">
              <a:solidFill>
                <a:schemeClr val="tx1"/>
              </a:solidFill>
              <a:latin typeface="微軟正黑體"/>
              <a:ea typeface="微軟正黑體"/>
              <a:cs typeface="微軟正黑體"/>
            </a:endParaRPr>
          </a:p>
          <a:p>
            <a:pPr marL="171446" indent="-171446">
              <a:lnSpc>
                <a:spcPct val="120000"/>
              </a:lnSpc>
              <a:buFont typeface="Arial"/>
              <a:buChar char="•"/>
            </a:pPr>
            <a:r>
              <a:rPr kumimoji="1" lang="zh-TW" altLang="en-US" sz="1000" dirty="0">
                <a:solidFill>
                  <a:schemeClr val="tx1"/>
                </a:solidFill>
                <a:latin typeface="微軟正黑體"/>
                <a:ea typeface="微軟正黑體"/>
                <a:cs typeface="微軟正黑體"/>
              </a:rPr>
              <a:t>用料及在製品管理</a:t>
            </a:r>
          </a:p>
        </p:txBody>
      </p:sp>
    </p:spTree>
    <p:extLst>
      <p:ext uri="{BB962C8B-B14F-4D97-AF65-F5344CB8AC3E}">
        <p14:creationId xmlns:p14="http://schemas.microsoft.com/office/powerpoint/2010/main" val="196355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94E0A7B1-1744-5243-A187-5BBD8CCFACDA}"/>
              </a:ext>
            </a:extLst>
          </p:cNvPr>
          <p:cNvSpPr/>
          <p:nvPr/>
        </p:nvSpPr>
        <p:spPr>
          <a:xfrm>
            <a:off x="1104551" y="2279704"/>
            <a:ext cx="7500186" cy="260084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微軟正黑體"/>
              <a:ea typeface="微軟正黑體"/>
              <a:cs typeface="微軟正黑體"/>
            </a:endParaRPr>
          </a:p>
        </p:txBody>
      </p:sp>
      <p:sp>
        <p:nvSpPr>
          <p:cNvPr id="2" name="投影片編號版面配置區 1"/>
          <p:cNvSpPr>
            <a:spLocks noGrp="1"/>
          </p:cNvSpPr>
          <p:nvPr>
            <p:ph type="sldNum" sz="quarter" idx="7"/>
          </p:nvPr>
        </p:nvSpPr>
        <p:spPr/>
        <p:txBody>
          <a:bodyPr/>
          <a:lstStyle/>
          <a:p>
            <a:fld id="{B6F15528-21DE-4FAA-801E-634DDDAF4B2B}" type="slidenum">
              <a:rPr lang="uk-UA" smtClean="0"/>
              <a:t>6</a:t>
            </a:fld>
            <a:endParaRPr lang="uk-UA"/>
          </a:p>
        </p:txBody>
      </p:sp>
      <p:sp>
        <p:nvSpPr>
          <p:cNvPr id="4" name="Title 9">
            <a:extLst>
              <a:ext uri="{FF2B5EF4-FFF2-40B4-BE49-F238E27FC236}">
                <a16:creationId xmlns:a16="http://schemas.microsoft.com/office/drawing/2014/main" id="{3C620FDC-DCF4-904C-94D3-16534E87A396}"/>
              </a:ext>
            </a:extLst>
          </p:cNvPr>
          <p:cNvSpPr txBox="1">
            <a:spLocks/>
          </p:cNvSpPr>
          <p:nvPr/>
        </p:nvSpPr>
        <p:spPr>
          <a:xfrm>
            <a:off x="204900" y="175614"/>
            <a:ext cx="3731107" cy="333131"/>
          </a:xfrm>
          <a:prstGeom prst="rect">
            <a:avLst/>
          </a:prstGeom>
          <a:noFill/>
          <a:ln>
            <a:noFill/>
          </a:ln>
        </p:spPr>
        <p:txBody>
          <a:bodyPr spcFirstLastPara="1" wrap="square" lIns="0" tIns="0" rIns="0" bIns="0"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Georgia"/>
              <a:buNone/>
              <a:defRPr sz="16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zh-TW" altLang="en-US" sz="2400" b="1" dirty="0">
                <a:solidFill>
                  <a:schemeClr val="tx1"/>
                </a:solidFill>
                <a:latin typeface="微軟正黑體"/>
                <a:ea typeface="微軟正黑體"/>
                <a:cs typeface="微軟正黑體"/>
              </a:rPr>
              <a:t>數位化製造管理系統</a:t>
            </a:r>
            <a:r>
              <a:rPr lang="en-US" altLang="zh-TW" sz="2400" b="1" dirty="0">
                <a:solidFill>
                  <a:schemeClr val="tx1"/>
                </a:solidFill>
                <a:latin typeface="微軟正黑體"/>
                <a:ea typeface="微軟正黑體"/>
                <a:cs typeface="微軟正黑體"/>
              </a:rPr>
              <a:t>(MES)</a:t>
            </a:r>
            <a:endParaRPr lang="en-US" altLang="zh-TW" sz="2400" b="1" dirty="0">
              <a:latin typeface="微軟正黑體"/>
              <a:ea typeface="微軟正黑體"/>
              <a:cs typeface="微軟正黑體"/>
            </a:endParaRPr>
          </a:p>
        </p:txBody>
      </p:sp>
      <p:sp>
        <p:nvSpPr>
          <p:cNvPr id="5" name="Rectangle 9">
            <a:extLst>
              <a:ext uri="{FF2B5EF4-FFF2-40B4-BE49-F238E27FC236}">
                <a16:creationId xmlns:a16="http://schemas.microsoft.com/office/drawing/2014/main" id="{D1720BB0-1582-EA4A-B47B-629AC7E02181}"/>
              </a:ext>
            </a:extLst>
          </p:cNvPr>
          <p:cNvSpPr/>
          <p:nvPr/>
        </p:nvSpPr>
        <p:spPr>
          <a:xfrm>
            <a:off x="384226" y="2233846"/>
            <a:ext cx="665071" cy="26466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00" b="1" dirty="0"/>
              <a:t>EXECUTE</a:t>
            </a:r>
          </a:p>
        </p:txBody>
      </p:sp>
      <p:sp>
        <p:nvSpPr>
          <p:cNvPr id="7" name="Rectangle 9">
            <a:extLst>
              <a:ext uri="{FF2B5EF4-FFF2-40B4-BE49-F238E27FC236}">
                <a16:creationId xmlns:a16="http://schemas.microsoft.com/office/drawing/2014/main" id="{3A428C3A-242D-D840-B495-60A9C61421DE}"/>
              </a:ext>
            </a:extLst>
          </p:cNvPr>
          <p:cNvSpPr/>
          <p:nvPr/>
        </p:nvSpPr>
        <p:spPr>
          <a:xfrm>
            <a:off x="384228" y="1356611"/>
            <a:ext cx="665070" cy="83327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00" b="1" dirty="0"/>
              <a:t>PLAN</a:t>
            </a:r>
          </a:p>
        </p:txBody>
      </p:sp>
      <p:sp>
        <p:nvSpPr>
          <p:cNvPr id="8" name="Rectangle 9">
            <a:extLst>
              <a:ext uri="{FF2B5EF4-FFF2-40B4-BE49-F238E27FC236}">
                <a16:creationId xmlns:a16="http://schemas.microsoft.com/office/drawing/2014/main" id="{B940A77C-0020-064A-B033-EE4258099BBB}"/>
              </a:ext>
            </a:extLst>
          </p:cNvPr>
          <p:cNvSpPr/>
          <p:nvPr/>
        </p:nvSpPr>
        <p:spPr>
          <a:xfrm>
            <a:off x="1134816" y="1356611"/>
            <a:ext cx="7469921" cy="83327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sz="800">
              <a:latin typeface="微軟正黑體"/>
              <a:ea typeface="微軟正黑體"/>
              <a:cs typeface="微軟正黑體"/>
              <a:sym typeface="+mn-ea"/>
            </a:endParaRPr>
          </a:p>
        </p:txBody>
      </p:sp>
      <p:sp>
        <p:nvSpPr>
          <p:cNvPr id="9" name="Rectangle 9">
            <a:extLst>
              <a:ext uri="{FF2B5EF4-FFF2-40B4-BE49-F238E27FC236}">
                <a16:creationId xmlns:a16="http://schemas.microsoft.com/office/drawing/2014/main" id="{01ECEC36-7F1B-714F-9CC9-D94BBF2D712D}"/>
              </a:ext>
            </a:extLst>
          </p:cNvPr>
          <p:cNvSpPr/>
          <p:nvPr/>
        </p:nvSpPr>
        <p:spPr>
          <a:xfrm>
            <a:off x="1599438" y="1546473"/>
            <a:ext cx="1339554" cy="482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微軟正黑體"/>
                <a:ea typeface="微軟正黑體"/>
                <a:cs typeface="微軟正黑體"/>
              </a:rPr>
              <a:t>生產計畫</a:t>
            </a:r>
          </a:p>
        </p:txBody>
      </p:sp>
      <p:sp>
        <p:nvSpPr>
          <p:cNvPr id="10" name="Rectangle 9">
            <a:extLst>
              <a:ext uri="{FF2B5EF4-FFF2-40B4-BE49-F238E27FC236}">
                <a16:creationId xmlns:a16="http://schemas.microsoft.com/office/drawing/2014/main" id="{90C88812-DE5B-3845-8428-3ADFCAFBF80D}"/>
              </a:ext>
            </a:extLst>
          </p:cNvPr>
          <p:cNvSpPr/>
          <p:nvPr/>
        </p:nvSpPr>
        <p:spPr>
          <a:xfrm>
            <a:off x="3527007" y="1546473"/>
            <a:ext cx="1339554" cy="482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微軟正黑體"/>
                <a:ea typeface="微軟正黑體"/>
                <a:cs typeface="微軟正黑體"/>
              </a:rPr>
              <a:t>工單設定</a:t>
            </a:r>
            <a:endParaRPr lang="en-US" sz="1200" dirty="0">
              <a:latin typeface="微軟正黑體"/>
              <a:ea typeface="微軟正黑體"/>
              <a:cs typeface="微軟正黑體"/>
            </a:endParaRPr>
          </a:p>
        </p:txBody>
      </p:sp>
      <p:sp>
        <p:nvSpPr>
          <p:cNvPr id="11" name="Rectangle 9">
            <a:extLst>
              <a:ext uri="{FF2B5EF4-FFF2-40B4-BE49-F238E27FC236}">
                <a16:creationId xmlns:a16="http://schemas.microsoft.com/office/drawing/2014/main" id="{C7F1EB87-D6BB-B84C-AF20-D078A8AD0B59}"/>
              </a:ext>
            </a:extLst>
          </p:cNvPr>
          <p:cNvSpPr/>
          <p:nvPr/>
        </p:nvSpPr>
        <p:spPr>
          <a:xfrm>
            <a:off x="5380433" y="1531890"/>
            <a:ext cx="1339554" cy="482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solidFill>
                <a:latin typeface="微軟正黑體"/>
                <a:ea typeface="微軟正黑體"/>
                <a:cs typeface="微軟正黑體"/>
              </a:rPr>
              <a:t>產品</a:t>
            </a:r>
            <a:r>
              <a:rPr lang="en-US" sz="1200" dirty="0" err="1">
                <a:solidFill>
                  <a:schemeClr val="bg1"/>
                </a:solidFill>
                <a:latin typeface="微軟正黑體"/>
                <a:ea typeface="微軟正黑體"/>
                <a:cs typeface="微軟正黑體"/>
              </a:rPr>
              <a:t>設定</a:t>
            </a:r>
            <a:endParaRPr lang="en-US" sz="1200" dirty="0">
              <a:solidFill>
                <a:schemeClr val="bg1"/>
              </a:solidFill>
              <a:latin typeface="微軟正黑體"/>
              <a:ea typeface="微軟正黑體"/>
              <a:cs typeface="微軟正黑體"/>
            </a:endParaRPr>
          </a:p>
        </p:txBody>
      </p:sp>
      <p:sp>
        <p:nvSpPr>
          <p:cNvPr id="12" name="Rectangle 9">
            <a:extLst>
              <a:ext uri="{FF2B5EF4-FFF2-40B4-BE49-F238E27FC236}">
                <a16:creationId xmlns:a16="http://schemas.microsoft.com/office/drawing/2014/main" id="{E3D9DC1C-79C1-C54B-BF50-DB1F0E2BDF54}"/>
              </a:ext>
            </a:extLst>
          </p:cNvPr>
          <p:cNvSpPr/>
          <p:nvPr/>
        </p:nvSpPr>
        <p:spPr>
          <a:xfrm>
            <a:off x="1149127" y="2486395"/>
            <a:ext cx="1224449" cy="23401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TW" altLang="en-US" sz="1200" dirty="0">
                <a:latin typeface="微軟正黑體"/>
                <a:ea typeface="微軟正黑體"/>
                <a:cs typeface="微軟正黑體"/>
              </a:rPr>
              <a:t>基礎設定</a:t>
            </a:r>
          </a:p>
        </p:txBody>
      </p:sp>
      <p:sp>
        <p:nvSpPr>
          <p:cNvPr id="13" name="Rectangle 9">
            <a:extLst>
              <a:ext uri="{FF2B5EF4-FFF2-40B4-BE49-F238E27FC236}">
                <a16:creationId xmlns:a16="http://schemas.microsoft.com/office/drawing/2014/main" id="{0850B1F8-58C6-C344-8C36-11AE7784E06F}"/>
              </a:ext>
            </a:extLst>
          </p:cNvPr>
          <p:cNvSpPr/>
          <p:nvPr/>
        </p:nvSpPr>
        <p:spPr>
          <a:xfrm>
            <a:off x="1315934" y="2719317"/>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bg1"/>
                </a:solidFill>
                <a:latin typeface="微軟正黑體"/>
                <a:ea typeface="微軟正黑體"/>
                <a:cs typeface="微軟正黑體"/>
              </a:rPr>
              <a:t>工廠設定</a:t>
            </a:r>
            <a:endParaRPr lang="en-US" sz="1000" b="1" dirty="0">
              <a:solidFill>
                <a:schemeClr val="bg1"/>
              </a:solidFill>
              <a:latin typeface="微軟正黑體"/>
              <a:ea typeface="微軟正黑體"/>
              <a:cs typeface="微軟正黑體"/>
            </a:endParaRPr>
          </a:p>
        </p:txBody>
      </p:sp>
      <p:sp>
        <p:nvSpPr>
          <p:cNvPr id="14" name="Rectangle 9">
            <a:extLst>
              <a:ext uri="{FF2B5EF4-FFF2-40B4-BE49-F238E27FC236}">
                <a16:creationId xmlns:a16="http://schemas.microsoft.com/office/drawing/2014/main" id="{E21C894E-5B91-604F-911B-45D9819244ED}"/>
              </a:ext>
            </a:extLst>
          </p:cNvPr>
          <p:cNvSpPr/>
          <p:nvPr/>
        </p:nvSpPr>
        <p:spPr>
          <a:xfrm>
            <a:off x="1308864" y="2965841"/>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微軟正黑體"/>
                <a:ea typeface="微軟正黑體"/>
                <a:cs typeface="微軟正黑體"/>
              </a:rPr>
              <a:t>製程設定</a:t>
            </a:r>
          </a:p>
        </p:txBody>
      </p:sp>
      <p:sp>
        <p:nvSpPr>
          <p:cNvPr id="15" name="Rectangle 9">
            <a:extLst>
              <a:ext uri="{FF2B5EF4-FFF2-40B4-BE49-F238E27FC236}">
                <a16:creationId xmlns:a16="http://schemas.microsoft.com/office/drawing/2014/main" id="{5951C7AE-DB1C-CB40-9F6B-D22373E3629A}"/>
              </a:ext>
            </a:extLst>
          </p:cNvPr>
          <p:cNvSpPr/>
          <p:nvPr/>
        </p:nvSpPr>
        <p:spPr>
          <a:xfrm>
            <a:off x="1308864" y="3434611"/>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bg1"/>
                </a:solidFill>
                <a:latin typeface="微軟正黑體"/>
                <a:ea typeface="微軟正黑體"/>
                <a:cs typeface="微軟正黑體"/>
              </a:rPr>
              <a:t>材料設定</a:t>
            </a:r>
            <a:endParaRPr lang="en-US" sz="1000" b="1" dirty="0">
              <a:solidFill>
                <a:schemeClr val="bg1"/>
              </a:solidFill>
              <a:latin typeface="微軟正黑體"/>
              <a:ea typeface="微軟正黑體"/>
              <a:cs typeface="微軟正黑體"/>
            </a:endParaRPr>
          </a:p>
        </p:txBody>
      </p:sp>
      <p:sp>
        <p:nvSpPr>
          <p:cNvPr id="16" name="Rectangle 9">
            <a:extLst>
              <a:ext uri="{FF2B5EF4-FFF2-40B4-BE49-F238E27FC236}">
                <a16:creationId xmlns:a16="http://schemas.microsoft.com/office/drawing/2014/main" id="{A248CB5E-259B-D645-AD34-6DB135A676D7}"/>
              </a:ext>
            </a:extLst>
          </p:cNvPr>
          <p:cNvSpPr/>
          <p:nvPr/>
        </p:nvSpPr>
        <p:spPr>
          <a:xfrm>
            <a:off x="1308864" y="3905748"/>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bg1"/>
                </a:solidFill>
                <a:latin typeface="微軟正黑體"/>
                <a:ea typeface="微軟正黑體"/>
                <a:cs typeface="微軟正黑體"/>
              </a:rPr>
              <a:t>代碼設定</a:t>
            </a:r>
            <a:endParaRPr lang="en-US" sz="1000" b="1" dirty="0">
              <a:solidFill>
                <a:schemeClr val="bg1"/>
              </a:solidFill>
              <a:latin typeface="微軟正黑體"/>
              <a:ea typeface="微軟正黑體"/>
              <a:cs typeface="微軟正黑體"/>
            </a:endParaRPr>
          </a:p>
        </p:txBody>
      </p:sp>
      <p:sp>
        <p:nvSpPr>
          <p:cNvPr id="17" name="Rectangle 9">
            <a:extLst>
              <a:ext uri="{FF2B5EF4-FFF2-40B4-BE49-F238E27FC236}">
                <a16:creationId xmlns:a16="http://schemas.microsoft.com/office/drawing/2014/main" id="{6BCAA83A-53BC-6343-83CB-BE426BF71BF3}"/>
              </a:ext>
            </a:extLst>
          </p:cNvPr>
          <p:cNvSpPr/>
          <p:nvPr/>
        </p:nvSpPr>
        <p:spPr>
          <a:xfrm>
            <a:off x="1315934" y="3201806"/>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latin typeface="微軟正黑體"/>
                <a:ea typeface="微軟正黑體"/>
                <a:cs typeface="微軟正黑體"/>
              </a:rPr>
              <a:t>系統設定</a:t>
            </a:r>
            <a:endParaRPr lang="en-US" sz="1000" b="1" dirty="0">
              <a:latin typeface="微軟正黑體"/>
              <a:ea typeface="微軟正黑體"/>
              <a:cs typeface="微軟正黑體"/>
            </a:endParaRPr>
          </a:p>
        </p:txBody>
      </p:sp>
      <p:sp>
        <p:nvSpPr>
          <p:cNvPr id="18" name="Rectangle 9">
            <a:extLst>
              <a:ext uri="{FF2B5EF4-FFF2-40B4-BE49-F238E27FC236}">
                <a16:creationId xmlns:a16="http://schemas.microsoft.com/office/drawing/2014/main" id="{A15903DD-CFFD-9C46-95D2-C9CD1E03FC56}"/>
              </a:ext>
            </a:extLst>
          </p:cNvPr>
          <p:cNvSpPr/>
          <p:nvPr/>
        </p:nvSpPr>
        <p:spPr>
          <a:xfrm>
            <a:off x="2452692" y="2486395"/>
            <a:ext cx="1215271" cy="23401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TW" altLang="en-US" sz="1200" dirty="0">
                <a:latin typeface="微軟正黑體"/>
                <a:ea typeface="微軟正黑體"/>
                <a:cs typeface="微軟正黑體"/>
              </a:rPr>
              <a:t>生產流程</a:t>
            </a:r>
          </a:p>
        </p:txBody>
      </p:sp>
      <p:sp>
        <p:nvSpPr>
          <p:cNvPr id="19" name="Rectangle 9">
            <a:extLst>
              <a:ext uri="{FF2B5EF4-FFF2-40B4-BE49-F238E27FC236}">
                <a16:creationId xmlns:a16="http://schemas.microsoft.com/office/drawing/2014/main" id="{552A69B7-424E-9A4E-B200-DBD43CE05F51}"/>
              </a:ext>
            </a:extLst>
          </p:cNvPr>
          <p:cNvSpPr/>
          <p:nvPr/>
        </p:nvSpPr>
        <p:spPr>
          <a:xfrm>
            <a:off x="2619606" y="4529562"/>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物料管理</a:t>
            </a:r>
          </a:p>
        </p:txBody>
      </p:sp>
      <p:sp>
        <p:nvSpPr>
          <p:cNvPr id="20" name="Rectangle 9">
            <a:extLst>
              <a:ext uri="{FF2B5EF4-FFF2-40B4-BE49-F238E27FC236}">
                <a16:creationId xmlns:a16="http://schemas.microsoft.com/office/drawing/2014/main" id="{C1B6F80A-4C02-FD45-895D-CC7BE385D048}"/>
              </a:ext>
            </a:extLst>
          </p:cNvPr>
          <p:cNvSpPr/>
          <p:nvPr/>
        </p:nvSpPr>
        <p:spPr>
          <a:xfrm>
            <a:off x="2610078" y="3008634"/>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報工作業</a:t>
            </a:r>
          </a:p>
        </p:txBody>
      </p:sp>
      <p:sp>
        <p:nvSpPr>
          <p:cNvPr id="21" name="Rectangle 9">
            <a:extLst>
              <a:ext uri="{FF2B5EF4-FFF2-40B4-BE49-F238E27FC236}">
                <a16:creationId xmlns:a16="http://schemas.microsoft.com/office/drawing/2014/main" id="{6EE28474-56C3-B84C-B401-20C0A955B9D0}"/>
              </a:ext>
            </a:extLst>
          </p:cNvPr>
          <p:cNvSpPr/>
          <p:nvPr/>
        </p:nvSpPr>
        <p:spPr>
          <a:xfrm>
            <a:off x="2619606" y="4221692"/>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不良品管理</a:t>
            </a:r>
          </a:p>
        </p:txBody>
      </p:sp>
      <p:sp>
        <p:nvSpPr>
          <p:cNvPr id="22" name="Rectangle 9">
            <a:extLst>
              <a:ext uri="{FF2B5EF4-FFF2-40B4-BE49-F238E27FC236}">
                <a16:creationId xmlns:a16="http://schemas.microsoft.com/office/drawing/2014/main" id="{B8164C12-C3C7-8840-BA38-918EB8FA4490}"/>
              </a:ext>
            </a:extLst>
          </p:cNvPr>
          <p:cNvSpPr/>
          <p:nvPr/>
        </p:nvSpPr>
        <p:spPr>
          <a:xfrm>
            <a:off x="7189921" y="1531890"/>
            <a:ext cx="1243629" cy="482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bg1"/>
                </a:solidFill>
                <a:latin typeface="微軟正黑體"/>
                <a:ea typeface="微軟正黑體"/>
                <a:cs typeface="微軟正黑體"/>
              </a:rPr>
              <a:t>線別</a:t>
            </a:r>
            <a:r>
              <a:rPr lang="en-US" sz="1200" dirty="0" err="1">
                <a:solidFill>
                  <a:schemeClr val="bg1"/>
                </a:solidFill>
                <a:latin typeface="微軟正黑體"/>
                <a:ea typeface="微軟正黑體"/>
                <a:cs typeface="微軟正黑體"/>
              </a:rPr>
              <a:t>設定</a:t>
            </a:r>
            <a:endParaRPr lang="en-US" sz="1200" dirty="0">
              <a:solidFill>
                <a:schemeClr val="bg1"/>
              </a:solidFill>
              <a:latin typeface="微軟正黑體"/>
              <a:ea typeface="微軟正黑體"/>
              <a:cs typeface="微軟正黑體"/>
            </a:endParaRPr>
          </a:p>
        </p:txBody>
      </p:sp>
      <p:sp>
        <p:nvSpPr>
          <p:cNvPr id="23" name="Rectangle 9">
            <a:extLst>
              <a:ext uri="{FF2B5EF4-FFF2-40B4-BE49-F238E27FC236}">
                <a16:creationId xmlns:a16="http://schemas.microsoft.com/office/drawing/2014/main" id="{6EE28474-56C3-B84C-B401-20C0A955B9D0}"/>
              </a:ext>
            </a:extLst>
          </p:cNvPr>
          <p:cNvSpPr/>
          <p:nvPr/>
        </p:nvSpPr>
        <p:spPr>
          <a:xfrm>
            <a:off x="2610078" y="2733640"/>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標籤作業</a:t>
            </a:r>
          </a:p>
        </p:txBody>
      </p:sp>
      <p:sp>
        <p:nvSpPr>
          <p:cNvPr id="24" name="Rectangle 9">
            <a:extLst>
              <a:ext uri="{FF2B5EF4-FFF2-40B4-BE49-F238E27FC236}">
                <a16:creationId xmlns:a16="http://schemas.microsoft.com/office/drawing/2014/main" id="{E21C894E-5B91-604F-911B-45D9819244ED}"/>
              </a:ext>
            </a:extLst>
          </p:cNvPr>
          <p:cNvSpPr/>
          <p:nvPr/>
        </p:nvSpPr>
        <p:spPr>
          <a:xfrm>
            <a:off x="1308864" y="3672817"/>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a:ea typeface="微軟正黑體"/>
                <a:cs typeface="微軟正黑體"/>
              </a:rPr>
              <a:t>途</a:t>
            </a:r>
            <a:r>
              <a:rPr lang="en-US" sz="1000" b="1" dirty="0" err="1">
                <a:latin typeface="微軟正黑體"/>
                <a:ea typeface="微軟正黑體"/>
                <a:cs typeface="微軟正黑體"/>
              </a:rPr>
              <a:t>程設定</a:t>
            </a:r>
            <a:endParaRPr lang="en-US" sz="1000" b="1" dirty="0">
              <a:latin typeface="微軟正黑體"/>
              <a:ea typeface="微軟正黑體"/>
              <a:cs typeface="微軟正黑體"/>
            </a:endParaRPr>
          </a:p>
        </p:txBody>
      </p:sp>
      <p:sp>
        <p:nvSpPr>
          <p:cNvPr id="25" name="Rectangle 9">
            <a:extLst>
              <a:ext uri="{FF2B5EF4-FFF2-40B4-BE49-F238E27FC236}">
                <a16:creationId xmlns:a16="http://schemas.microsoft.com/office/drawing/2014/main" id="{5951C7AE-DB1C-CB40-9F6B-D22373E3629A}"/>
              </a:ext>
            </a:extLst>
          </p:cNvPr>
          <p:cNvSpPr/>
          <p:nvPr/>
        </p:nvSpPr>
        <p:spPr>
          <a:xfrm>
            <a:off x="1308864" y="4436337"/>
            <a:ext cx="900498" cy="3064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異常原因</a:t>
            </a:r>
            <a:r>
              <a:rPr lang="en-US" sz="1000" b="1" dirty="0" err="1">
                <a:solidFill>
                  <a:schemeClr val="bg1"/>
                </a:solidFill>
                <a:latin typeface="微軟正黑體"/>
                <a:ea typeface="微軟正黑體"/>
                <a:cs typeface="微軟正黑體"/>
              </a:rPr>
              <a:t>設定</a:t>
            </a:r>
            <a:endParaRPr lang="en-US" sz="1000" b="1" dirty="0">
              <a:solidFill>
                <a:schemeClr val="bg1"/>
              </a:solidFill>
              <a:latin typeface="微軟正黑體"/>
              <a:ea typeface="微軟正黑體"/>
              <a:cs typeface="微軟正黑體"/>
            </a:endParaRPr>
          </a:p>
        </p:txBody>
      </p:sp>
      <p:sp>
        <p:nvSpPr>
          <p:cNvPr id="26" name="Rectangle 9">
            <a:extLst>
              <a:ext uri="{FF2B5EF4-FFF2-40B4-BE49-F238E27FC236}">
                <a16:creationId xmlns:a16="http://schemas.microsoft.com/office/drawing/2014/main" id="{81220C47-BA90-1743-9271-8D5391DB1495}"/>
              </a:ext>
            </a:extLst>
          </p:cNvPr>
          <p:cNvSpPr/>
          <p:nvPr/>
        </p:nvSpPr>
        <p:spPr>
          <a:xfrm>
            <a:off x="2606698" y="3664957"/>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拆單作業</a:t>
            </a:r>
          </a:p>
        </p:txBody>
      </p:sp>
      <p:sp>
        <p:nvSpPr>
          <p:cNvPr id="27" name="Rectangle 9">
            <a:extLst>
              <a:ext uri="{FF2B5EF4-FFF2-40B4-BE49-F238E27FC236}">
                <a16:creationId xmlns:a16="http://schemas.microsoft.com/office/drawing/2014/main" id="{81220C47-BA90-1743-9271-8D5391DB1495}"/>
              </a:ext>
            </a:extLst>
          </p:cNvPr>
          <p:cNvSpPr/>
          <p:nvPr/>
        </p:nvSpPr>
        <p:spPr>
          <a:xfrm>
            <a:off x="2606802" y="3945579"/>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併單作業</a:t>
            </a:r>
          </a:p>
        </p:txBody>
      </p:sp>
      <p:sp>
        <p:nvSpPr>
          <p:cNvPr id="28" name="Rectangle 9">
            <a:extLst>
              <a:ext uri="{FF2B5EF4-FFF2-40B4-BE49-F238E27FC236}">
                <a16:creationId xmlns:a16="http://schemas.microsoft.com/office/drawing/2014/main" id="{81220C47-BA90-1743-9271-8D5391DB1495}"/>
              </a:ext>
            </a:extLst>
          </p:cNvPr>
          <p:cNvSpPr/>
          <p:nvPr/>
        </p:nvSpPr>
        <p:spPr>
          <a:xfrm>
            <a:off x="2609408" y="3279452"/>
            <a:ext cx="900498" cy="3102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製工具管理作業</a:t>
            </a:r>
          </a:p>
        </p:txBody>
      </p:sp>
      <p:sp>
        <p:nvSpPr>
          <p:cNvPr id="29" name="Rectangle 9">
            <a:extLst>
              <a:ext uri="{FF2B5EF4-FFF2-40B4-BE49-F238E27FC236}">
                <a16:creationId xmlns:a16="http://schemas.microsoft.com/office/drawing/2014/main" id="{0850B1F8-58C6-C344-8C36-11AE7784E06F}"/>
              </a:ext>
            </a:extLst>
          </p:cNvPr>
          <p:cNvSpPr/>
          <p:nvPr/>
        </p:nvSpPr>
        <p:spPr>
          <a:xfrm>
            <a:off x="1308864" y="4131352"/>
            <a:ext cx="900498" cy="2883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機台線別</a:t>
            </a:r>
            <a:r>
              <a:rPr lang="en-US" sz="1000" b="1" dirty="0" err="1">
                <a:solidFill>
                  <a:schemeClr val="bg1"/>
                </a:solidFill>
                <a:latin typeface="微軟正黑體"/>
                <a:ea typeface="微軟正黑體"/>
                <a:cs typeface="微軟正黑體"/>
              </a:rPr>
              <a:t>設定</a:t>
            </a:r>
            <a:endParaRPr lang="en-US" sz="1000" b="1" dirty="0">
              <a:solidFill>
                <a:schemeClr val="bg1"/>
              </a:solidFill>
              <a:latin typeface="微軟正黑體"/>
              <a:ea typeface="微軟正黑體"/>
              <a:cs typeface="微軟正黑體"/>
            </a:endParaRPr>
          </a:p>
        </p:txBody>
      </p:sp>
      <p:sp>
        <p:nvSpPr>
          <p:cNvPr id="30" name="Rectangle 9">
            <a:extLst>
              <a:ext uri="{FF2B5EF4-FFF2-40B4-BE49-F238E27FC236}">
                <a16:creationId xmlns:a16="http://schemas.microsoft.com/office/drawing/2014/main" id="{A15903DD-CFFD-9C46-95D2-C9CD1E03FC56}"/>
              </a:ext>
            </a:extLst>
          </p:cNvPr>
          <p:cNvSpPr/>
          <p:nvPr/>
        </p:nvSpPr>
        <p:spPr>
          <a:xfrm>
            <a:off x="3722466" y="2486395"/>
            <a:ext cx="2190517" cy="23498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TW" altLang="en-US" sz="1200" dirty="0">
                <a:latin typeface="微軟正黑體"/>
                <a:ea typeface="微軟正黑體"/>
                <a:cs typeface="微軟正黑體"/>
              </a:rPr>
              <a:t>報表作業</a:t>
            </a:r>
          </a:p>
        </p:txBody>
      </p:sp>
      <p:sp>
        <p:nvSpPr>
          <p:cNvPr id="31" name="Rectangle 9">
            <a:extLst>
              <a:ext uri="{FF2B5EF4-FFF2-40B4-BE49-F238E27FC236}">
                <a16:creationId xmlns:a16="http://schemas.microsoft.com/office/drawing/2014/main" id="{A15903DD-CFFD-9C46-95D2-C9CD1E03FC56}"/>
              </a:ext>
            </a:extLst>
          </p:cNvPr>
          <p:cNvSpPr/>
          <p:nvPr/>
        </p:nvSpPr>
        <p:spPr>
          <a:xfrm>
            <a:off x="5973922" y="2486395"/>
            <a:ext cx="1215271" cy="23401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TW" altLang="en-US" sz="1200" dirty="0">
                <a:latin typeface="微軟正黑體"/>
                <a:ea typeface="微軟正黑體"/>
                <a:cs typeface="微軟正黑體"/>
              </a:rPr>
              <a:t>設備監控</a:t>
            </a:r>
          </a:p>
        </p:txBody>
      </p:sp>
      <p:sp>
        <p:nvSpPr>
          <p:cNvPr id="32" name="Rectangle 9">
            <a:extLst>
              <a:ext uri="{FF2B5EF4-FFF2-40B4-BE49-F238E27FC236}">
                <a16:creationId xmlns:a16="http://schemas.microsoft.com/office/drawing/2014/main" id="{079022C5-AC11-D444-85B2-CA49B8382D2F}"/>
              </a:ext>
            </a:extLst>
          </p:cNvPr>
          <p:cNvSpPr/>
          <p:nvPr/>
        </p:nvSpPr>
        <p:spPr>
          <a:xfrm>
            <a:off x="3855650" y="2733640"/>
            <a:ext cx="900498" cy="3528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a:ea typeface="微軟正黑體"/>
                <a:cs typeface="微軟正黑體"/>
              </a:rPr>
              <a:t>工時管理</a:t>
            </a:r>
          </a:p>
        </p:txBody>
      </p:sp>
      <p:sp>
        <p:nvSpPr>
          <p:cNvPr id="33" name="Rectangle 9">
            <a:extLst>
              <a:ext uri="{FF2B5EF4-FFF2-40B4-BE49-F238E27FC236}">
                <a16:creationId xmlns:a16="http://schemas.microsoft.com/office/drawing/2014/main" id="{079022C5-AC11-D444-85B2-CA49B8382D2F}"/>
              </a:ext>
            </a:extLst>
          </p:cNvPr>
          <p:cNvSpPr/>
          <p:nvPr/>
        </p:nvSpPr>
        <p:spPr>
          <a:xfrm>
            <a:off x="3847157" y="3160038"/>
            <a:ext cx="900498" cy="3334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a:ea typeface="微軟正黑體"/>
                <a:cs typeface="微軟正黑體"/>
              </a:rPr>
              <a:t>生產日報</a:t>
            </a:r>
          </a:p>
        </p:txBody>
      </p:sp>
      <p:sp>
        <p:nvSpPr>
          <p:cNvPr id="34" name="Rectangle 9">
            <a:extLst>
              <a:ext uri="{FF2B5EF4-FFF2-40B4-BE49-F238E27FC236}">
                <a16:creationId xmlns:a16="http://schemas.microsoft.com/office/drawing/2014/main" id="{079022C5-AC11-D444-85B2-CA49B8382D2F}"/>
              </a:ext>
            </a:extLst>
          </p:cNvPr>
          <p:cNvSpPr/>
          <p:nvPr/>
        </p:nvSpPr>
        <p:spPr>
          <a:xfrm>
            <a:off x="4865288" y="3160038"/>
            <a:ext cx="900498" cy="3397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a:ea typeface="微軟正黑體"/>
                <a:cs typeface="微軟正黑體"/>
              </a:rPr>
              <a:t>異常原因</a:t>
            </a:r>
          </a:p>
        </p:txBody>
      </p:sp>
      <p:sp>
        <p:nvSpPr>
          <p:cNvPr id="35" name="Rectangle 9">
            <a:extLst>
              <a:ext uri="{FF2B5EF4-FFF2-40B4-BE49-F238E27FC236}">
                <a16:creationId xmlns:a16="http://schemas.microsoft.com/office/drawing/2014/main" id="{079022C5-AC11-D444-85B2-CA49B8382D2F}"/>
              </a:ext>
            </a:extLst>
          </p:cNvPr>
          <p:cNvSpPr/>
          <p:nvPr/>
        </p:nvSpPr>
        <p:spPr>
          <a:xfrm>
            <a:off x="4865288" y="2736237"/>
            <a:ext cx="900498" cy="34745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a:ea typeface="微軟正黑體"/>
                <a:cs typeface="微軟正黑體"/>
              </a:rPr>
              <a:t>瓶頸站點</a:t>
            </a:r>
          </a:p>
        </p:txBody>
      </p:sp>
      <p:sp>
        <p:nvSpPr>
          <p:cNvPr id="36" name="Rectangle 9">
            <a:extLst>
              <a:ext uri="{FF2B5EF4-FFF2-40B4-BE49-F238E27FC236}">
                <a16:creationId xmlns:a16="http://schemas.microsoft.com/office/drawing/2014/main" id="{079022C5-AC11-D444-85B2-CA49B8382D2F}"/>
              </a:ext>
            </a:extLst>
          </p:cNvPr>
          <p:cNvSpPr/>
          <p:nvPr/>
        </p:nvSpPr>
        <p:spPr>
          <a:xfrm>
            <a:off x="3858471" y="4433498"/>
            <a:ext cx="900498" cy="31207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a:ea typeface="微軟正黑體"/>
                <a:cs typeface="微軟正黑體"/>
              </a:rPr>
              <a:t>關鍵站點數量</a:t>
            </a:r>
          </a:p>
        </p:txBody>
      </p:sp>
      <p:sp>
        <p:nvSpPr>
          <p:cNvPr id="37" name="Rectangle 9">
            <a:extLst>
              <a:ext uri="{FF2B5EF4-FFF2-40B4-BE49-F238E27FC236}">
                <a16:creationId xmlns:a16="http://schemas.microsoft.com/office/drawing/2014/main" id="{079022C5-AC11-D444-85B2-CA49B8382D2F}"/>
              </a:ext>
            </a:extLst>
          </p:cNvPr>
          <p:cNvSpPr/>
          <p:nvPr/>
        </p:nvSpPr>
        <p:spPr>
          <a:xfrm>
            <a:off x="3861223" y="4048209"/>
            <a:ext cx="900498" cy="29127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a:ea typeface="微軟正黑體"/>
                <a:cs typeface="微軟正黑體"/>
              </a:rPr>
              <a:t>各站點產出</a:t>
            </a:r>
          </a:p>
        </p:txBody>
      </p:sp>
      <p:sp>
        <p:nvSpPr>
          <p:cNvPr id="38" name="Rectangle 9">
            <a:extLst>
              <a:ext uri="{FF2B5EF4-FFF2-40B4-BE49-F238E27FC236}">
                <a16:creationId xmlns:a16="http://schemas.microsoft.com/office/drawing/2014/main" id="{079022C5-AC11-D444-85B2-CA49B8382D2F}"/>
              </a:ext>
            </a:extLst>
          </p:cNvPr>
          <p:cNvSpPr/>
          <p:nvPr/>
        </p:nvSpPr>
        <p:spPr>
          <a:xfrm>
            <a:off x="3855650" y="3570092"/>
            <a:ext cx="900498" cy="38273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a:ea typeface="微軟正黑體"/>
                <a:cs typeface="微軟正黑體"/>
              </a:rPr>
              <a:t>生產進度</a:t>
            </a:r>
          </a:p>
        </p:txBody>
      </p:sp>
      <p:sp>
        <p:nvSpPr>
          <p:cNvPr id="39" name="Rectangle 9">
            <a:extLst>
              <a:ext uri="{FF2B5EF4-FFF2-40B4-BE49-F238E27FC236}">
                <a16:creationId xmlns:a16="http://schemas.microsoft.com/office/drawing/2014/main" id="{81220C47-BA90-1743-9271-8D5391DB1495}"/>
              </a:ext>
            </a:extLst>
          </p:cNvPr>
          <p:cNvSpPr/>
          <p:nvPr/>
        </p:nvSpPr>
        <p:spPr>
          <a:xfrm>
            <a:off x="4865288" y="3570092"/>
            <a:ext cx="900498" cy="3966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製具壽命</a:t>
            </a:r>
          </a:p>
        </p:txBody>
      </p:sp>
      <p:sp>
        <p:nvSpPr>
          <p:cNvPr id="40" name="Rectangle 9">
            <a:extLst>
              <a:ext uri="{FF2B5EF4-FFF2-40B4-BE49-F238E27FC236}">
                <a16:creationId xmlns:a16="http://schemas.microsoft.com/office/drawing/2014/main" id="{079022C5-AC11-D444-85B2-CA49B8382D2F}"/>
              </a:ext>
            </a:extLst>
          </p:cNvPr>
          <p:cNvSpPr/>
          <p:nvPr/>
        </p:nvSpPr>
        <p:spPr>
          <a:xfrm>
            <a:off x="4871552" y="4033735"/>
            <a:ext cx="900498" cy="34104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a:ea typeface="微軟正黑體"/>
                <a:cs typeface="微軟正黑體"/>
              </a:rPr>
              <a:t>產品不良</a:t>
            </a:r>
          </a:p>
        </p:txBody>
      </p:sp>
      <p:sp>
        <p:nvSpPr>
          <p:cNvPr id="41" name="Rectangle 9">
            <a:extLst>
              <a:ext uri="{FF2B5EF4-FFF2-40B4-BE49-F238E27FC236}">
                <a16:creationId xmlns:a16="http://schemas.microsoft.com/office/drawing/2014/main" id="{A15903DD-CFFD-9C46-95D2-C9CD1E03FC56}"/>
              </a:ext>
            </a:extLst>
          </p:cNvPr>
          <p:cNvSpPr/>
          <p:nvPr/>
        </p:nvSpPr>
        <p:spPr>
          <a:xfrm>
            <a:off x="7263169" y="2488322"/>
            <a:ext cx="1215271" cy="11580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TW" altLang="en-US" sz="1200" dirty="0">
                <a:latin typeface="微軟正黑體"/>
                <a:ea typeface="微軟正黑體"/>
                <a:cs typeface="微軟正黑體"/>
              </a:rPr>
              <a:t>帳號管理</a:t>
            </a:r>
          </a:p>
        </p:txBody>
      </p:sp>
      <p:sp>
        <p:nvSpPr>
          <p:cNvPr id="42" name="Rectangle 9">
            <a:extLst>
              <a:ext uri="{FF2B5EF4-FFF2-40B4-BE49-F238E27FC236}">
                <a16:creationId xmlns:a16="http://schemas.microsoft.com/office/drawing/2014/main" id="{764EE037-0B35-7440-AA4B-DE85B9806152}"/>
              </a:ext>
            </a:extLst>
          </p:cNvPr>
          <p:cNvSpPr/>
          <p:nvPr/>
        </p:nvSpPr>
        <p:spPr>
          <a:xfrm>
            <a:off x="7409355" y="2767926"/>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帳號維護</a:t>
            </a:r>
          </a:p>
        </p:txBody>
      </p:sp>
      <p:sp>
        <p:nvSpPr>
          <p:cNvPr id="43" name="Rectangle 9">
            <a:extLst>
              <a:ext uri="{FF2B5EF4-FFF2-40B4-BE49-F238E27FC236}">
                <a16:creationId xmlns:a16="http://schemas.microsoft.com/office/drawing/2014/main" id="{64808B96-4587-3B43-AD3C-4AC633094535}"/>
              </a:ext>
            </a:extLst>
          </p:cNvPr>
          <p:cNvSpPr/>
          <p:nvPr/>
        </p:nvSpPr>
        <p:spPr>
          <a:xfrm>
            <a:off x="7416330" y="3071744"/>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000" b="1" dirty="0" err="1">
                <a:solidFill>
                  <a:schemeClr val="bg1"/>
                </a:solidFill>
                <a:latin typeface="微軟正黑體"/>
                <a:ea typeface="微軟正黑體"/>
                <a:cs typeface="微軟正黑體"/>
                <a:sym typeface="+mn-ea"/>
              </a:rPr>
              <a:t>權限</a:t>
            </a:r>
            <a:r>
              <a:rPr lang="zh-TW" altLang="en-US" sz="1000" b="1" dirty="0">
                <a:solidFill>
                  <a:schemeClr val="bg1"/>
                </a:solidFill>
                <a:latin typeface="微軟正黑體"/>
                <a:ea typeface="微軟正黑體"/>
                <a:cs typeface="微軟正黑體"/>
                <a:sym typeface="+mn-ea"/>
              </a:rPr>
              <a:t>維護</a:t>
            </a:r>
            <a:endParaRPr lang="en-US" altLang="zh-TW" sz="1000" b="1" dirty="0">
              <a:solidFill>
                <a:schemeClr val="bg1"/>
              </a:solidFill>
              <a:latin typeface="微軟正黑體"/>
              <a:ea typeface="微軟正黑體"/>
              <a:cs typeface="微軟正黑體"/>
            </a:endParaRPr>
          </a:p>
        </p:txBody>
      </p:sp>
      <p:sp>
        <p:nvSpPr>
          <p:cNvPr id="44" name="Rectangle 9">
            <a:extLst>
              <a:ext uri="{FF2B5EF4-FFF2-40B4-BE49-F238E27FC236}">
                <a16:creationId xmlns:a16="http://schemas.microsoft.com/office/drawing/2014/main" id="{81220C47-BA90-1743-9271-8D5391DB1495}"/>
              </a:ext>
            </a:extLst>
          </p:cNvPr>
          <p:cNvSpPr/>
          <p:nvPr/>
        </p:nvSpPr>
        <p:spPr>
          <a:xfrm>
            <a:off x="7416330" y="3358851"/>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群組管理</a:t>
            </a:r>
          </a:p>
        </p:txBody>
      </p:sp>
      <p:sp>
        <p:nvSpPr>
          <p:cNvPr id="45" name="Rectangle 9">
            <a:extLst>
              <a:ext uri="{FF2B5EF4-FFF2-40B4-BE49-F238E27FC236}">
                <a16:creationId xmlns:a16="http://schemas.microsoft.com/office/drawing/2014/main" id="{079022C5-AC11-D444-85B2-CA49B8382D2F}"/>
              </a:ext>
            </a:extLst>
          </p:cNvPr>
          <p:cNvSpPr/>
          <p:nvPr/>
        </p:nvSpPr>
        <p:spPr>
          <a:xfrm>
            <a:off x="4875230" y="4419701"/>
            <a:ext cx="900498" cy="3401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latin typeface="微軟正黑體"/>
                <a:ea typeface="微軟正黑體"/>
                <a:cs typeface="微軟正黑體"/>
              </a:rPr>
              <a:t>產品報廢</a:t>
            </a:r>
          </a:p>
        </p:txBody>
      </p:sp>
      <p:sp>
        <p:nvSpPr>
          <p:cNvPr id="46" name="Rectangle 9">
            <a:extLst>
              <a:ext uri="{FF2B5EF4-FFF2-40B4-BE49-F238E27FC236}">
                <a16:creationId xmlns:a16="http://schemas.microsoft.com/office/drawing/2014/main" id="{81220C47-BA90-1743-9271-8D5391DB1495}"/>
              </a:ext>
            </a:extLst>
          </p:cNvPr>
          <p:cNvSpPr/>
          <p:nvPr/>
        </p:nvSpPr>
        <p:spPr>
          <a:xfrm>
            <a:off x="6131308" y="2768409"/>
            <a:ext cx="900498" cy="40923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設備監控</a:t>
            </a:r>
          </a:p>
        </p:txBody>
      </p:sp>
      <p:sp>
        <p:nvSpPr>
          <p:cNvPr id="47" name="Rectangle 9">
            <a:extLst>
              <a:ext uri="{FF2B5EF4-FFF2-40B4-BE49-F238E27FC236}">
                <a16:creationId xmlns:a16="http://schemas.microsoft.com/office/drawing/2014/main" id="{81220C47-BA90-1743-9271-8D5391DB1495}"/>
              </a:ext>
            </a:extLst>
          </p:cNvPr>
          <p:cNvSpPr/>
          <p:nvPr/>
        </p:nvSpPr>
        <p:spPr>
          <a:xfrm>
            <a:off x="6131308" y="3336012"/>
            <a:ext cx="900498" cy="4107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製程監控</a:t>
            </a:r>
          </a:p>
        </p:txBody>
      </p:sp>
      <p:sp>
        <p:nvSpPr>
          <p:cNvPr id="48" name="Rectangle 9">
            <a:extLst>
              <a:ext uri="{FF2B5EF4-FFF2-40B4-BE49-F238E27FC236}">
                <a16:creationId xmlns:a16="http://schemas.microsoft.com/office/drawing/2014/main" id="{81220C47-BA90-1743-9271-8D5391DB1495}"/>
              </a:ext>
            </a:extLst>
          </p:cNvPr>
          <p:cNvSpPr/>
          <p:nvPr/>
        </p:nvSpPr>
        <p:spPr>
          <a:xfrm>
            <a:off x="6131308" y="3896187"/>
            <a:ext cx="900498" cy="35807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管理警示</a:t>
            </a:r>
          </a:p>
        </p:txBody>
      </p:sp>
      <p:sp>
        <p:nvSpPr>
          <p:cNvPr id="49" name="Rectangle 9">
            <a:extLst>
              <a:ext uri="{FF2B5EF4-FFF2-40B4-BE49-F238E27FC236}">
                <a16:creationId xmlns:a16="http://schemas.microsoft.com/office/drawing/2014/main" id="{81220C47-BA90-1743-9271-8D5391DB1495}"/>
              </a:ext>
            </a:extLst>
          </p:cNvPr>
          <p:cNvSpPr/>
          <p:nvPr/>
        </p:nvSpPr>
        <p:spPr>
          <a:xfrm>
            <a:off x="6131308" y="4368787"/>
            <a:ext cx="900498" cy="36979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異常警示</a:t>
            </a:r>
          </a:p>
        </p:txBody>
      </p:sp>
      <p:sp>
        <p:nvSpPr>
          <p:cNvPr id="50" name="Rectangle 9">
            <a:extLst>
              <a:ext uri="{FF2B5EF4-FFF2-40B4-BE49-F238E27FC236}">
                <a16:creationId xmlns:a16="http://schemas.microsoft.com/office/drawing/2014/main" id="{A15903DD-CFFD-9C46-95D2-C9CD1E03FC56}"/>
              </a:ext>
            </a:extLst>
          </p:cNvPr>
          <p:cNvSpPr/>
          <p:nvPr/>
        </p:nvSpPr>
        <p:spPr>
          <a:xfrm>
            <a:off x="7263169" y="3691652"/>
            <a:ext cx="1215271" cy="11348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TW" altLang="en-US" sz="1200" dirty="0">
                <a:latin typeface="微軟正黑體"/>
                <a:ea typeface="微軟正黑體"/>
                <a:cs typeface="微軟正黑體"/>
              </a:rPr>
              <a:t>品質管理</a:t>
            </a:r>
          </a:p>
        </p:txBody>
      </p:sp>
      <p:sp>
        <p:nvSpPr>
          <p:cNvPr id="51" name="Rectangle 9">
            <a:extLst>
              <a:ext uri="{FF2B5EF4-FFF2-40B4-BE49-F238E27FC236}">
                <a16:creationId xmlns:a16="http://schemas.microsoft.com/office/drawing/2014/main" id="{00C700DD-5E4D-D942-A09A-9A78214CAF57}"/>
              </a:ext>
            </a:extLst>
          </p:cNvPr>
          <p:cNvSpPr/>
          <p:nvPr/>
        </p:nvSpPr>
        <p:spPr>
          <a:xfrm>
            <a:off x="7416330" y="4194300"/>
            <a:ext cx="900498" cy="29037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微軟正黑體"/>
                <a:ea typeface="微軟正黑體"/>
                <a:cs typeface="微軟正黑體"/>
              </a:rPr>
              <a:t>IQC/IPQC/OQC</a:t>
            </a:r>
            <a:r>
              <a:rPr lang="zh-TW" altLang="en-US" sz="1000" b="1" dirty="0">
                <a:solidFill>
                  <a:schemeClr val="bg1"/>
                </a:solidFill>
                <a:latin typeface="微軟正黑體"/>
                <a:ea typeface="微軟正黑體"/>
                <a:cs typeface="微軟正黑體"/>
              </a:rPr>
              <a:t>檢驗</a:t>
            </a:r>
          </a:p>
        </p:txBody>
      </p:sp>
      <p:sp>
        <p:nvSpPr>
          <p:cNvPr id="52" name="Rectangle 9">
            <a:extLst>
              <a:ext uri="{FF2B5EF4-FFF2-40B4-BE49-F238E27FC236}">
                <a16:creationId xmlns:a16="http://schemas.microsoft.com/office/drawing/2014/main" id="{7DB59701-A92D-8F45-A5AB-108E21465F07}"/>
              </a:ext>
            </a:extLst>
          </p:cNvPr>
          <p:cNvSpPr/>
          <p:nvPr/>
        </p:nvSpPr>
        <p:spPr>
          <a:xfrm>
            <a:off x="7409355" y="4529562"/>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判等規格</a:t>
            </a:r>
          </a:p>
        </p:txBody>
      </p:sp>
      <p:sp>
        <p:nvSpPr>
          <p:cNvPr id="53" name="Rectangle 9">
            <a:extLst>
              <a:ext uri="{FF2B5EF4-FFF2-40B4-BE49-F238E27FC236}">
                <a16:creationId xmlns:a16="http://schemas.microsoft.com/office/drawing/2014/main" id="{81220C47-BA90-1743-9271-8D5391DB1495}"/>
              </a:ext>
            </a:extLst>
          </p:cNvPr>
          <p:cNvSpPr/>
          <p:nvPr/>
        </p:nvSpPr>
        <p:spPr>
          <a:xfrm>
            <a:off x="7416330" y="3917303"/>
            <a:ext cx="900498" cy="21180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dirty="0">
                <a:solidFill>
                  <a:schemeClr val="bg1"/>
                </a:solidFill>
                <a:latin typeface="微軟正黑體"/>
                <a:ea typeface="微軟正黑體"/>
                <a:cs typeface="微軟正黑體"/>
              </a:rPr>
              <a:t>檢測作業</a:t>
            </a:r>
          </a:p>
        </p:txBody>
      </p:sp>
      <p:sp>
        <p:nvSpPr>
          <p:cNvPr id="54" name="文字方塊 53">
            <a:extLst>
              <a:ext uri="{FF2B5EF4-FFF2-40B4-BE49-F238E27FC236}">
                <a16:creationId xmlns:a16="http://schemas.microsoft.com/office/drawing/2014/main" id="{C36E8D6C-AEA9-4B66-E329-6A51A0256E37}"/>
              </a:ext>
            </a:extLst>
          </p:cNvPr>
          <p:cNvSpPr txBox="1"/>
          <p:nvPr/>
        </p:nvSpPr>
        <p:spPr>
          <a:xfrm>
            <a:off x="384226" y="682945"/>
            <a:ext cx="8220509" cy="523220"/>
          </a:xfrm>
          <a:prstGeom prst="rect">
            <a:avLst/>
          </a:prstGeom>
          <a:noFill/>
        </p:spPr>
        <p:txBody>
          <a:bodyPr wrap="square" rtlCol="0">
            <a:spAutoFit/>
          </a:bodyPr>
          <a:lstStyle/>
          <a:p>
            <a:r>
              <a:rPr lang="zh-CN" altLang="en-US" sz="1400" dirty="0">
                <a:latin typeface="微軟正黑體"/>
                <a:ea typeface="微軟正黑體"/>
                <a:cs typeface="微軟正黑體"/>
              </a:rPr>
              <a:t>提供工廠</a:t>
            </a:r>
            <a:r>
              <a:rPr lang="zh-TW" altLang="en-US" sz="1400" dirty="0">
                <a:latin typeface="微軟正黑體"/>
                <a:ea typeface="微軟正黑體"/>
                <a:cs typeface="微軟正黑體"/>
              </a:rPr>
              <a:t>一套完善的，全面的標準化做法，</a:t>
            </a:r>
            <a:r>
              <a:rPr lang="en" altLang="zh-TW" sz="1400" dirty="0">
                <a:latin typeface="微軟正黑體"/>
                <a:ea typeface="微軟正黑體"/>
                <a:cs typeface="微軟正黑體"/>
              </a:rPr>
              <a:t> </a:t>
            </a:r>
            <a:r>
              <a:rPr lang="zh-TW" altLang="en-US" sz="1400" dirty="0">
                <a:latin typeface="微軟正黑體"/>
                <a:ea typeface="微軟正黑體"/>
                <a:cs typeface="微軟正黑體"/>
              </a:rPr>
              <a:t>支援生產過程中各種級別的功能，並及時紀錄相應的數據以便進行各項管理項目的追蹤分析</a:t>
            </a:r>
            <a:endParaRPr kumimoji="1" lang="zh-TW" altLang="en-US" sz="1400" dirty="0"/>
          </a:p>
        </p:txBody>
      </p:sp>
    </p:spTree>
    <p:extLst>
      <p:ext uri="{BB962C8B-B14F-4D97-AF65-F5344CB8AC3E}">
        <p14:creationId xmlns:p14="http://schemas.microsoft.com/office/powerpoint/2010/main" val="1842020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7</a:t>
            </a:fld>
            <a:endParaRPr lang="uk-UA"/>
          </a:p>
        </p:txBody>
      </p:sp>
      <p:sp>
        <p:nvSpPr>
          <p:cNvPr id="6" name="矩形 5"/>
          <p:cNvSpPr/>
          <p:nvPr/>
        </p:nvSpPr>
        <p:spPr>
          <a:xfrm>
            <a:off x="197461" y="168869"/>
            <a:ext cx="3413856" cy="461665"/>
          </a:xfrm>
          <a:prstGeom prst="rect">
            <a:avLst/>
          </a:prstGeom>
        </p:spPr>
        <p:txBody>
          <a:bodyPr wrap="square">
            <a:spAutoFit/>
          </a:bodyPr>
          <a:lstStyle/>
          <a:p>
            <a:r>
              <a:rPr lang="zh-TW" altLang="en-US" sz="2400" b="1" dirty="0">
                <a:latin typeface="微軟正黑體"/>
                <a:ea typeface="微軟正黑體"/>
                <a:cs typeface="微軟正黑體"/>
              </a:rPr>
              <a:t>工單與生產流程管理</a:t>
            </a:r>
          </a:p>
        </p:txBody>
      </p:sp>
      <p:grpSp>
        <p:nvGrpSpPr>
          <p:cNvPr id="7" name="群組 6">
            <a:extLst>
              <a:ext uri="{FF2B5EF4-FFF2-40B4-BE49-F238E27FC236}">
                <a16:creationId xmlns:a16="http://schemas.microsoft.com/office/drawing/2014/main" id="{45728477-E8D3-4EE9-2091-EA9E710D47D1}"/>
              </a:ext>
            </a:extLst>
          </p:cNvPr>
          <p:cNvGrpSpPr/>
          <p:nvPr/>
        </p:nvGrpSpPr>
        <p:grpSpPr>
          <a:xfrm>
            <a:off x="1904389" y="1321646"/>
            <a:ext cx="5449066" cy="1868135"/>
            <a:chOff x="1545384" y="2397186"/>
            <a:chExt cx="8016770" cy="2676301"/>
          </a:xfrm>
        </p:grpSpPr>
        <p:grpSp>
          <p:nvGrpSpPr>
            <p:cNvPr id="8" name="群組 7">
              <a:extLst>
                <a:ext uri="{FF2B5EF4-FFF2-40B4-BE49-F238E27FC236}">
                  <a16:creationId xmlns:a16="http://schemas.microsoft.com/office/drawing/2014/main" id="{33CC8533-275F-797C-7787-C12A9035F92F}"/>
                </a:ext>
              </a:extLst>
            </p:cNvPr>
            <p:cNvGrpSpPr/>
            <p:nvPr/>
          </p:nvGrpSpPr>
          <p:grpSpPr>
            <a:xfrm>
              <a:off x="2364884" y="2397186"/>
              <a:ext cx="6413545" cy="503115"/>
              <a:chOff x="2364884" y="2397186"/>
              <a:chExt cx="6413544" cy="503115"/>
            </a:xfrm>
          </p:grpSpPr>
          <p:sp>
            <p:nvSpPr>
              <p:cNvPr id="32" name="文字方塊 31">
                <a:extLst>
                  <a:ext uri="{FF2B5EF4-FFF2-40B4-BE49-F238E27FC236}">
                    <a16:creationId xmlns:a16="http://schemas.microsoft.com/office/drawing/2014/main" id="{D0DC6D0A-9768-19C6-63D3-B0C46E476E93}"/>
                  </a:ext>
                </a:extLst>
              </p:cNvPr>
              <p:cNvSpPr txBox="1"/>
              <p:nvPr/>
            </p:nvSpPr>
            <p:spPr>
              <a:xfrm>
                <a:off x="4879962" y="2397186"/>
                <a:ext cx="1186428" cy="4262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當下工站</a:t>
                </a:r>
              </a:p>
            </p:txBody>
          </p:sp>
          <p:grpSp>
            <p:nvGrpSpPr>
              <p:cNvPr id="33" name="群組 32">
                <a:extLst>
                  <a:ext uri="{FF2B5EF4-FFF2-40B4-BE49-F238E27FC236}">
                    <a16:creationId xmlns:a16="http://schemas.microsoft.com/office/drawing/2014/main" id="{644C66EB-EA4B-6F1C-CCEA-B8E893A984D7}"/>
                  </a:ext>
                </a:extLst>
              </p:cNvPr>
              <p:cNvGrpSpPr/>
              <p:nvPr/>
            </p:nvGrpSpPr>
            <p:grpSpPr>
              <a:xfrm>
                <a:off x="2364884" y="2612702"/>
                <a:ext cx="2491884" cy="287599"/>
                <a:chOff x="2364884" y="2612702"/>
                <a:chExt cx="2491884" cy="287599"/>
              </a:xfrm>
            </p:grpSpPr>
            <p:cxnSp>
              <p:nvCxnSpPr>
                <p:cNvPr id="37" name="直線接點 36">
                  <a:extLst>
                    <a:ext uri="{FF2B5EF4-FFF2-40B4-BE49-F238E27FC236}">
                      <a16:creationId xmlns:a16="http://schemas.microsoft.com/office/drawing/2014/main" id="{FAC4FAC0-EA93-3299-4774-BA23128A9840}"/>
                    </a:ext>
                  </a:extLst>
                </p:cNvPr>
                <p:cNvCxnSpPr>
                  <a:cxnSpLocks/>
                </p:cNvCxnSpPr>
                <p:nvPr/>
              </p:nvCxnSpPr>
              <p:spPr>
                <a:xfrm>
                  <a:off x="2367207" y="2612702"/>
                  <a:ext cx="0" cy="287599"/>
                </a:xfrm>
                <a:prstGeom prst="line">
                  <a:avLst/>
                </a:prstGeom>
                <a:noFill/>
                <a:ln w="12700" cap="flat" cmpd="sng" algn="ctr">
                  <a:solidFill>
                    <a:schemeClr val="tx1"/>
                  </a:solidFill>
                  <a:prstDash val="solid"/>
                  <a:miter lim="800000"/>
                </a:ln>
                <a:effectLst/>
              </p:spPr>
            </p:cxnSp>
            <p:cxnSp>
              <p:nvCxnSpPr>
                <p:cNvPr id="38" name="直線接點 37">
                  <a:extLst>
                    <a:ext uri="{FF2B5EF4-FFF2-40B4-BE49-F238E27FC236}">
                      <a16:creationId xmlns:a16="http://schemas.microsoft.com/office/drawing/2014/main" id="{015CC0BD-2B2F-49E1-A6BF-743438F54861}"/>
                    </a:ext>
                  </a:extLst>
                </p:cNvPr>
                <p:cNvCxnSpPr>
                  <a:cxnSpLocks/>
                </p:cNvCxnSpPr>
                <p:nvPr/>
              </p:nvCxnSpPr>
              <p:spPr>
                <a:xfrm>
                  <a:off x="2364884" y="2612702"/>
                  <a:ext cx="2491884" cy="0"/>
                </a:xfrm>
                <a:prstGeom prst="line">
                  <a:avLst/>
                </a:prstGeom>
                <a:noFill/>
                <a:ln w="12700" cap="flat" cmpd="sng" algn="ctr">
                  <a:solidFill>
                    <a:schemeClr val="tx1"/>
                  </a:solidFill>
                  <a:prstDash val="solid"/>
                  <a:miter lim="800000"/>
                </a:ln>
                <a:effectLst/>
              </p:spPr>
            </p:cxnSp>
          </p:grpSp>
          <p:grpSp>
            <p:nvGrpSpPr>
              <p:cNvPr id="34" name="群組 33">
                <a:extLst>
                  <a:ext uri="{FF2B5EF4-FFF2-40B4-BE49-F238E27FC236}">
                    <a16:creationId xmlns:a16="http://schemas.microsoft.com/office/drawing/2014/main" id="{20FC7C58-E717-597D-3443-3351034A2358}"/>
                  </a:ext>
                </a:extLst>
              </p:cNvPr>
              <p:cNvGrpSpPr/>
              <p:nvPr/>
            </p:nvGrpSpPr>
            <p:grpSpPr>
              <a:xfrm>
                <a:off x="6101489" y="2605831"/>
                <a:ext cx="2676939" cy="287599"/>
                <a:chOff x="6101489" y="2605831"/>
                <a:chExt cx="2676939" cy="287599"/>
              </a:xfrm>
            </p:grpSpPr>
            <p:cxnSp>
              <p:nvCxnSpPr>
                <p:cNvPr id="35" name="直線接點 34">
                  <a:extLst>
                    <a:ext uri="{FF2B5EF4-FFF2-40B4-BE49-F238E27FC236}">
                      <a16:creationId xmlns:a16="http://schemas.microsoft.com/office/drawing/2014/main" id="{A65A5204-7F59-45CF-89F7-CB7DEB345EF8}"/>
                    </a:ext>
                  </a:extLst>
                </p:cNvPr>
                <p:cNvCxnSpPr>
                  <a:cxnSpLocks/>
                </p:cNvCxnSpPr>
                <p:nvPr/>
              </p:nvCxnSpPr>
              <p:spPr>
                <a:xfrm>
                  <a:off x="8764225" y="2605831"/>
                  <a:ext cx="0" cy="287599"/>
                </a:xfrm>
                <a:prstGeom prst="line">
                  <a:avLst/>
                </a:prstGeom>
                <a:noFill/>
                <a:ln w="12700" cap="flat" cmpd="sng" algn="ctr">
                  <a:solidFill>
                    <a:schemeClr val="tx1"/>
                  </a:solidFill>
                  <a:prstDash val="solid"/>
                  <a:miter lim="800000"/>
                </a:ln>
                <a:effectLst/>
              </p:spPr>
            </p:cxnSp>
            <p:cxnSp>
              <p:nvCxnSpPr>
                <p:cNvPr id="36" name="直線接點 35">
                  <a:extLst>
                    <a:ext uri="{FF2B5EF4-FFF2-40B4-BE49-F238E27FC236}">
                      <a16:creationId xmlns:a16="http://schemas.microsoft.com/office/drawing/2014/main" id="{E3BEA6B3-998C-C527-9744-2EDA9B4F2868}"/>
                    </a:ext>
                  </a:extLst>
                </p:cNvPr>
                <p:cNvCxnSpPr>
                  <a:cxnSpLocks/>
                </p:cNvCxnSpPr>
                <p:nvPr/>
              </p:nvCxnSpPr>
              <p:spPr>
                <a:xfrm flipV="1">
                  <a:off x="6101489" y="2605831"/>
                  <a:ext cx="2676939" cy="6869"/>
                </a:xfrm>
                <a:prstGeom prst="line">
                  <a:avLst/>
                </a:prstGeom>
                <a:noFill/>
                <a:ln w="12700" cap="flat" cmpd="sng" algn="ctr">
                  <a:solidFill>
                    <a:schemeClr val="tx1"/>
                  </a:solidFill>
                  <a:prstDash val="solid"/>
                  <a:miter lim="800000"/>
                </a:ln>
                <a:effectLst/>
              </p:spPr>
            </p:cxnSp>
          </p:grpSp>
        </p:grpSp>
        <p:grpSp>
          <p:nvGrpSpPr>
            <p:cNvPr id="9" name="群組 8">
              <a:extLst>
                <a:ext uri="{FF2B5EF4-FFF2-40B4-BE49-F238E27FC236}">
                  <a16:creationId xmlns:a16="http://schemas.microsoft.com/office/drawing/2014/main" id="{AC4C8EC6-54C9-1656-391F-66238DACBDED}"/>
                </a:ext>
              </a:extLst>
            </p:cNvPr>
            <p:cNvGrpSpPr/>
            <p:nvPr/>
          </p:nvGrpSpPr>
          <p:grpSpPr>
            <a:xfrm>
              <a:off x="1545384" y="3159090"/>
              <a:ext cx="8016770" cy="1914397"/>
              <a:chOff x="1545384" y="3159090"/>
              <a:chExt cx="8016770" cy="1914397"/>
            </a:xfrm>
          </p:grpSpPr>
          <p:sp>
            <p:nvSpPr>
              <p:cNvPr id="31" name="箭號: ＞形 17">
                <a:extLst>
                  <a:ext uri="{FF2B5EF4-FFF2-40B4-BE49-F238E27FC236}">
                    <a16:creationId xmlns:a16="http://schemas.microsoft.com/office/drawing/2014/main" id="{0AD6895B-D2CF-59E7-6131-0D713425614F}"/>
                  </a:ext>
                </a:extLst>
              </p:cNvPr>
              <p:cNvSpPr/>
              <p:nvPr/>
            </p:nvSpPr>
            <p:spPr>
              <a:xfrm>
                <a:off x="1545384" y="3159090"/>
                <a:ext cx="1675242" cy="1084422"/>
              </a:xfrm>
              <a:prstGeom prst="chevron">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dirty="0">
                    <a:solidFill>
                      <a:prstClr val="black"/>
                    </a:solidFill>
                    <a:ea typeface="微軟正黑體" panose="020B0604030504040204" pitchFamily="34" charset="-120"/>
                    <a:cs typeface="+mn-cs"/>
                  </a:rPr>
                  <a:t>到</a:t>
                </a:r>
                <a:r>
                  <a:rPr kumimoji="0" lang="zh-TW" altLang="en-US" sz="1400" b="0"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站</a:t>
                </a:r>
              </a:p>
            </p:txBody>
          </p:sp>
          <p:grpSp>
            <p:nvGrpSpPr>
              <p:cNvPr id="11" name="群組 10">
                <a:extLst>
                  <a:ext uri="{FF2B5EF4-FFF2-40B4-BE49-F238E27FC236}">
                    <a16:creationId xmlns:a16="http://schemas.microsoft.com/office/drawing/2014/main" id="{917C2C16-5021-396B-91A0-ACFE87026878}"/>
                  </a:ext>
                </a:extLst>
              </p:cNvPr>
              <p:cNvGrpSpPr/>
              <p:nvPr/>
            </p:nvGrpSpPr>
            <p:grpSpPr>
              <a:xfrm>
                <a:off x="2930626" y="3171009"/>
                <a:ext cx="2889014" cy="1873484"/>
                <a:chOff x="2930626" y="3171009"/>
                <a:chExt cx="2889014" cy="1873484"/>
              </a:xfrm>
            </p:grpSpPr>
            <p:sp>
              <p:nvSpPr>
                <p:cNvPr id="23" name="文字方塊 22">
                  <a:extLst>
                    <a:ext uri="{FF2B5EF4-FFF2-40B4-BE49-F238E27FC236}">
                      <a16:creationId xmlns:a16="http://schemas.microsoft.com/office/drawing/2014/main" id="{4386CB36-594A-6514-F7F1-E98DBF540E8F}"/>
                    </a:ext>
                  </a:extLst>
                </p:cNvPr>
                <p:cNvSpPr txBox="1"/>
                <p:nvPr/>
              </p:nvSpPr>
              <p:spPr>
                <a:xfrm>
                  <a:off x="3101954" y="4647663"/>
                  <a:ext cx="2296601" cy="3968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刷標報工</a:t>
                  </a:r>
                  <a:r>
                    <a:rPr kumimoji="0" lang="en-US" altLang="zh-TW"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a:t>
                  </a:r>
                  <a:r>
                    <a:rPr kumimoji="0" lang="zh-TW" altLang="en-US"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生產</a:t>
                  </a:r>
                  <a:r>
                    <a:rPr kumimoji="0" lang="en-US" altLang="zh-TW"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a:t>
                  </a:r>
                  <a:r>
                    <a:rPr kumimoji="0" lang="zh-TW" altLang="en-US"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用料</a:t>
                  </a:r>
                  <a:r>
                    <a:rPr kumimoji="0" lang="en-US" altLang="zh-TW"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a:t>
                  </a:r>
                  <a:endParaRPr kumimoji="0" lang="zh-TW" altLang="en-US"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endParaRPr>
                </a:p>
              </p:txBody>
            </p:sp>
            <p:grpSp>
              <p:nvGrpSpPr>
                <p:cNvPr id="24" name="群組 23">
                  <a:extLst>
                    <a:ext uri="{FF2B5EF4-FFF2-40B4-BE49-F238E27FC236}">
                      <a16:creationId xmlns:a16="http://schemas.microsoft.com/office/drawing/2014/main" id="{E65F3AE6-E3E7-BEC9-0AA7-0794151787CD}"/>
                    </a:ext>
                  </a:extLst>
                </p:cNvPr>
                <p:cNvGrpSpPr/>
                <p:nvPr/>
              </p:nvGrpSpPr>
              <p:grpSpPr>
                <a:xfrm>
                  <a:off x="3109053" y="4356423"/>
                  <a:ext cx="2493448" cy="128144"/>
                  <a:chOff x="3109053" y="4356423"/>
                  <a:chExt cx="2493448" cy="128144"/>
                </a:xfrm>
              </p:grpSpPr>
              <p:cxnSp>
                <p:nvCxnSpPr>
                  <p:cNvPr id="27" name="直線接點 26">
                    <a:extLst>
                      <a:ext uri="{FF2B5EF4-FFF2-40B4-BE49-F238E27FC236}">
                        <a16:creationId xmlns:a16="http://schemas.microsoft.com/office/drawing/2014/main" id="{CCDDEA37-16B0-16E3-D026-40A96F8E5F62}"/>
                      </a:ext>
                    </a:extLst>
                  </p:cNvPr>
                  <p:cNvCxnSpPr>
                    <a:cxnSpLocks/>
                  </p:cNvCxnSpPr>
                  <p:nvPr/>
                </p:nvCxnSpPr>
                <p:spPr>
                  <a:xfrm>
                    <a:off x="3109053" y="4379035"/>
                    <a:ext cx="0" cy="105532"/>
                  </a:xfrm>
                  <a:prstGeom prst="line">
                    <a:avLst/>
                  </a:prstGeom>
                  <a:noFill/>
                  <a:ln w="12700" cap="flat" cmpd="sng" algn="ctr">
                    <a:solidFill>
                      <a:schemeClr val="tx1"/>
                    </a:solidFill>
                    <a:prstDash val="solid"/>
                    <a:miter lim="800000"/>
                  </a:ln>
                  <a:effectLst/>
                </p:spPr>
              </p:cxnSp>
              <p:cxnSp>
                <p:nvCxnSpPr>
                  <p:cNvPr id="28" name="直線接點 27">
                    <a:extLst>
                      <a:ext uri="{FF2B5EF4-FFF2-40B4-BE49-F238E27FC236}">
                        <a16:creationId xmlns:a16="http://schemas.microsoft.com/office/drawing/2014/main" id="{0962C225-D864-070C-CA32-70D7525B8C09}"/>
                      </a:ext>
                    </a:extLst>
                  </p:cNvPr>
                  <p:cNvCxnSpPr>
                    <a:cxnSpLocks/>
                  </p:cNvCxnSpPr>
                  <p:nvPr/>
                </p:nvCxnSpPr>
                <p:spPr>
                  <a:xfrm>
                    <a:off x="3109053" y="4484567"/>
                    <a:ext cx="2493448" cy="0"/>
                  </a:xfrm>
                  <a:prstGeom prst="line">
                    <a:avLst/>
                  </a:prstGeom>
                  <a:noFill/>
                  <a:ln w="12700" cap="flat" cmpd="sng" algn="ctr">
                    <a:solidFill>
                      <a:schemeClr val="tx1"/>
                    </a:solidFill>
                    <a:prstDash val="solid"/>
                    <a:miter lim="800000"/>
                  </a:ln>
                  <a:effectLst/>
                </p:spPr>
              </p:cxnSp>
              <p:cxnSp>
                <p:nvCxnSpPr>
                  <p:cNvPr id="29" name="直線接點 28">
                    <a:extLst>
                      <a:ext uri="{FF2B5EF4-FFF2-40B4-BE49-F238E27FC236}">
                        <a16:creationId xmlns:a16="http://schemas.microsoft.com/office/drawing/2014/main" id="{C4E1775F-454F-72E5-FD13-430871DFCB3F}"/>
                      </a:ext>
                    </a:extLst>
                  </p:cNvPr>
                  <p:cNvCxnSpPr>
                    <a:cxnSpLocks/>
                  </p:cNvCxnSpPr>
                  <p:nvPr/>
                </p:nvCxnSpPr>
                <p:spPr>
                  <a:xfrm>
                    <a:off x="5602501" y="4356423"/>
                    <a:ext cx="0" cy="128144"/>
                  </a:xfrm>
                  <a:prstGeom prst="line">
                    <a:avLst/>
                  </a:prstGeom>
                  <a:noFill/>
                  <a:ln w="12700" cap="flat" cmpd="sng" algn="ctr">
                    <a:solidFill>
                      <a:schemeClr val="tx1"/>
                    </a:solidFill>
                    <a:prstDash val="solid"/>
                    <a:miter lim="800000"/>
                  </a:ln>
                  <a:effectLst/>
                </p:spPr>
              </p:cxnSp>
            </p:grpSp>
            <p:sp>
              <p:nvSpPr>
                <p:cNvPr id="25" name="箭號: ＞形 154">
                  <a:extLst>
                    <a:ext uri="{FF2B5EF4-FFF2-40B4-BE49-F238E27FC236}">
                      <a16:creationId xmlns:a16="http://schemas.microsoft.com/office/drawing/2014/main" id="{5FEBE0ED-B347-8C7C-A82C-C1093B8AB45B}"/>
                    </a:ext>
                  </a:extLst>
                </p:cNvPr>
                <p:cNvSpPr/>
                <p:nvPr/>
              </p:nvSpPr>
              <p:spPr>
                <a:xfrm>
                  <a:off x="2930626" y="3171010"/>
                  <a:ext cx="1583606" cy="1047367"/>
                </a:xfrm>
                <a:prstGeom prst="chevron">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開工</a:t>
                  </a:r>
                </a:p>
              </p:txBody>
            </p:sp>
            <p:sp>
              <p:nvSpPr>
                <p:cNvPr id="26" name="箭號: ＞形 160">
                  <a:extLst>
                    <a:ext uri="{FF2B5EF4-FFF2-40B4-BE49-F238E27FC236}">
                      <a16:creationId xmlns:a16="http://schemas.microsoft.com/office/drawing/2014/main" id="{5AD320D7-3B65-B11A-4087-973A7A5DA8CE}"/>
                    </a:ext>
                  </a:extLst>
                </p:cNvPr>
                <p:cNvSpPr/>
                <p:nvPr/>
              </p:nvSpPr>
              <p:spPr>
                <a:xfrm>
                  <a:off x="4250491" y="3171009"/>
                  <a:ext cx="1569149" cy="1052321"/>
                </a:xfrm>
                <a:prstGeom prst="chevron">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完工</a:t>
                  </a:r>
                </a:p>
              </p:txBody>
            </p:sp>
          </p:grpSp>
          <p:grpSp>
            <p:nvGrpSpPr>
              <p:cNvPr id="13" name="群組 12">
                <a:extLst>
                  <a:ext uri="{FF2B5EF4-FFF2-40B4-BE49-F238E27FC236}">
                    <a16:creationId xmlns:a16="http://schemas.microsoft.com/office/drawing/2014/main" id="{63B5490D-2A69-4F25-AC82-64BF728326A9}"/>
                  </a:ext>
                </a:extLst>
              </p:cNvPr>
              <p:cNvGrpSpPr/>
              <p:nvPr/>
            </p:nvGrpSpPr>
            <p:grpSpPr>
              <a:xfrm>
                <a:off x="5536481" y="3159090"/>
                <a:ext cx="4025673" cy="1914397"/>
                <a:chOff x="5536481" y="3159090"/>
                <a:chExt cx="4025673" cy="1914397"/>
              </a:xfrm>
            </p:grpSpPr>
            <p:sp>
              <p:nvSpPr>
                <p:cNvPr id="14" name="文字方塊 13">
                  <a:extLst>
                    <a:ext uri="{FF2B5EF4-FFF2-40B4-BE49-F238E27FC236}">
                      <a16:creationId xmlns:a16="http://schemas.microsoft.com/office/drawing/2014/main" id="{777A80A2-3FEA-8439-244A-A9E167DE26CB}"/>
                    </a:ext>
                  </a:extLst>
                </p:cNvPr>
                <p:cNvSpPr txBox="1"/>
                <p:nvPr/>
              </p:nvSpPr>
              <p:spPr>
                <a:xfrm>
                  <a:off x="5819641" y="4676657"/>
                  <a:ext cx="2365916" cy="3968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結單</a:t>
                  </a:r>
                  <a:r>
                    <a:rPr kumimoji="0" lang="en-US" altLang="zh-TW"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a:t>
                  </a:r>
                  <a:r>
                    <a:rPr kumimoji="0" lang="zh-TW" altLang="en-US"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產出</a:t>
                  </a:r>
                  <a:r>
                    <a:rPr kumimoji="0" lang="en-US" altLang="zh-TW"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a:t>
                  </a:r>
                  <a:r>
                    <a:rPr kumimoji="0" lang="zh-TW" altLang="en-US"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用料</a:t>
                  </a:r>
                  <a:r>
                    <a:rPr kumimoji="0" lang="en-US" altLang="zh-TW"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a:t>
                  </a:r>
                  <a:r>
                    <a:rPr kumimoji="0" lang="zh-TW" altLang="en-US"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工時</a:t>
                  </a:r>
                  <a:r>
                    <a:rPr kumimoji="0" lang="en-US" altLang="zh-TW"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a:t>
                  </a:r>
                  <a:endParaRPr kumimoji="0" lang="zh-TW" altLang="en-US" sz="12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endParaRPr>
                </a:p>
              </p:txBody>
            </p:sp>
            <p:grpSp>
              <p:nvGrpSpPr>
                <p:cNvPr id="15" name="群組 14">
                  <a:extLst>
                    <a:ext uri="{FF2B5EF4-FFF2-40B4-BE49-F238E27FC236}">
                      <a16:creationId xmlns:a16="http://schemas.microsoft.com/office/drawing/2014/main" id="{D3AC5B00-D50B-BB08-0561-7BA66D01F2F2}"/>
                    </a:ext>
                  </a:extLst>
                </p:cNvPr>
                <p:cNvGrpSpPr/>
                <p:nvPr/>
              </p:nvGrpSpPr>
              <p:grpSpPr>
                <a:xfrm>
                  <a:off x="5713089" y="4346717"/>
                  <a:ext cx="2621677" cy="128144"/>
                  <a:chOff x="5713089" y="4346717"/>
                  <a:chExt cx="2621677" cy="128144"/>
                </a:xfrm>
              </p:grpSpPr>
              <p:cxnSp>
                <p:nvCxnSpPr>
                  <p:cNvPr id="20" name="直線接點 19">
                    <a:extLst>
                      <a:ext uri="{FF2B5EF4-FFF2-40B4-BE49-F238E27FC236}">
                        <a16:creationId xmlns:a16="http://schemas.microsoft.com/office/drawing/2014/main" id="{627F0EC3-4BE4-D70A-3C2F-C9401156182F}"/>
                      </a:ext>
                    </a:extLst>
                  </p:cNvPr>
                  <p:cNvCxnSpPr>
                    <a:cxnSpLocks/>
                  </p:cNvCxnSpPr>
                  <p:nvPr/>
                </p:nvCxnSpPr>
                <p:spPr>
                  <a:xfrm>
                    <a:off x="5713089" y="4369330"/>
                    <a:ext cx="0" cy="105531"/>
                  </a:xfrm>
                  <a:prstGeom prst="line">
                    <a:avLst/>
                  </a:prstGeom>
                  <a:noFill/>
                  <a:ln w="12700" cap="flat" cmpd="sng" algn="ctr">
                    <a:solidFill>
                      <a:schemeClr val="tx1"/>
                    </a:solidFill>
                    <a:prstDash val="solid"/>
                    <a:miter lim="800000"/>
                  </a:ln>
                  <a:effectLst/>
                </p:spPr>
              </p:cxnSp>
              <p:cxnSp>
                <p:nvCxnSpPr>
                  <p:cNvPr id="21" name="直線接點 20">
                    <a:extLst>
                      <a:ext uri="{FF2B5EF4-FFF2-40B4-BE49-F238E27FC236}">
                        <a16:creationId xmlns:a16="http://schemas.microsoft.com/office/drawing/2014/main" id="{A763E39F-7039-A9C0-B3B2-1CE35120B4D6}"/>
                      </a:ext>
                    </a:extLst>
                  </p:cNvPr>
                  <p:cNvCxnSpPr>
                    <a:cxnSpLocks/>
                  </p:cNvCxnSpPr>
                  <p:nvPr/>
                </p:nvCxnSpPr>
                <p:spPr>
                  <a:xfrm>
                    <a:off x="5713089" y="4474861"/>
                    <a:ext cx="2621677" cy="0"/>
                  </a:xfrm>
                  <a:prstGeom prst="line">
                    <a:avLst/>
                  </a:prstGeom>
                  <a:noFill/>
                  <a:ln w="12700" cap="flat" cmpd="sng" algn="ctr">
                    <a:solidFill>
                      <a:schemeClr val="tx1"/>
                    </a:solidFill>
                    <a:prstDash val="solid"/>
                    <a:miter lim="800000"/>
                  </a:ln>
                  <a:effectLst/>
                </p:spPr>
              </p:cxnSp>
              <p:cxnSp>
                <p:nvCxnSpPr>
                  <p:cNvPr id="22" name="直線接點 21">
                    <a:extLst>
                      <a:ext uri="{FF2B5EF4-FFF2-40B4-BE49-F238E27FC236}">
                        <a16:creationId xmlns:a16="http://schemas.microsoft.com/office/drawing/2014/main" id="{7CD787F3-4DB3-9201-B45C-C347E76E7D9E}"/>
                      </a:ext>
                    </a:extLst>
                  </p:cNvPr>
                  <p:cNvCxnSpPr>
                    <a:cxnSpLocks/>
                  </p:cNvCxnSpPr>
                  <p:nvPr/>
                </p:nvCxnSpPr>
                <p:spPr>
                  <a:xfrm>
                    <a:off x="8334766" y="4346717"/>
                    <a:ext cx="0" cy="128144"/>
                  </a:xfrm>
                  <a:prstGeom prst="line">
                    <a:avLst/>
                  </a:prstGeom>
                  <a:noFill/>
                  <a:ln w="12700" cap="flat" cmpd="sng" algn="ctr">
                    <a:solidFill>
                      <a:schemeClr val="tx1"/>
                    </a:solidFill>
                    <a:prstDash val="solid"/>
                    <a:miter lim="800000"/>
                  </a:ln>
                  <a:effectLst/>
                </p:spPr>
              </p:cxnSp>
            </p:grpSp>
            <p:sp>
              <p:nvSpPr>
                <p:cNvPr id="17" name="箭號: ＞形 164">
                  <a:extLst>
                    <a:ext uri="{FF2B5EF4-FFF2-40B4-BE49-F238E27FC236}">
                      <a16:creationId xmlns:a16="http://schemas.microsoft.com/office/drawing/2014/main" id="{DCCF7ACE-6F4E-FEAF-2593-62FCBEA4E717}"/>
                    </a:ext>
                  </a:extLst>
                </p:cNvPr>
                <p:cNvSpPr/>
                <p:nvPr/>
              </p:nvSpPr>
              <p:spPr>
                <a:xfrm>
                  <a:off x="5536481" y="3171008"/>
                  <a:ext cx="1516719" cy="1047363"/>
                </a:xfrm>
                <a:prstGeom prst="chevron">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物控</a:t>
                  </a:r>
                </a:p>
              </p:txBody>
            </p:sp>
            <p:sp>
              <p:nvSpPr>
                <p:cNvPr id="18" name="箭號: ＞形 165">
                  <a:extLst>
                    <a:ext uri="{FF2B5EF4-FFF2-40B4-BE49-F238E27FC236}">
                      <a16:creationId xmlns:a16="http://schemas.microsoft.com/office/drawing/2014/main" id="{2A46C0B5-27E4-B485-5452-875702DE4BB1}"/>
                    </a:ext>
                  </a:extLst>
                </p:cNvPr>
                <p:cNvSpPr/>
                <p:nvPr/>
              </p:nvSpPr>
              <p:spPr>
                <a:xfrm>
                  <a:off x="6790555" y="3168135"/>
                  <a:ext cx="1516711" cy="1052319"/>
                </a:xfrm>
                <a:prstGeom prst="chevron">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質控</a:t>
                  </a:r>
                </a:p>
              </p:txBody>
            </p:sp>
            <p:sp>
              <p:nvSpPr>
                <p:cNvPr id="19" name="箭號: ＞形 166">
                  <a:extLst>
                    <a:ext uri="{FF2B5EF4-FFF2-40B4-BE49-F238E27FC236}">
                      <a16:creationId xmlns:a16="http://schemas.microsoft.com/office/drawing/2014/main" id="{544E1EE6-F7C4-EF6B-1003-8EB06BBB9557}"/>
                    </a:ext>
                  </a:extLst>
                </p:cNvPr>
                <p:cNvSpPr/>
                <p:nvPr/>
              </p:nvSpPr>
              <p:spPr>
                <a:xfrm>
                  <a:off x="8045443" y="3159090"/>
                  <a:ext cx="1516711" cy="1059281"/>
                </a:xfrm>
                <a:prstGeom prst="chevron">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cs typeface="+mn-cs"/>
                    </a:rPr>
                    <a:t>過站</a:t>
                  </a:r>
                </a:p>
              </p:txBody>
            </p:sp>
          </p:grpSp>
        </p:grpSp>
      </p:grpSp>
      <p:pic>
        <p:nvPicPr>
          <p:cNvPr id="40" name="圖片 39">
            <a:extLst>
              <a:ext uri="{FF2B5EF4-FFF2-40B4-BE49-F238E27FC236}">
                <a16:creationId xmlns:a16="http://schemas.microsoft.com/office/drawing/2014/main" id="{B10B7398-2EB7-3096-4C1E-CE82BC0BC80D}"/>
              </a:ext>
            </a:extLst>
          </p:cNvPr>
          <p:cNvPicPr>
            <a:picLocks noChangeAspect="1"/>
          </p:cNvPicPr>
          <p:nvPr/>
        </p:nvPicPr>
        <p:blipFill rotWithShape="1">
          <a:blip r:embed="rId2">
            <a:extLst>
              <a:ext uri="{28A0092B-C50C-407E-A947-70E740481C1C}">
                <a14:useLocalDpi xmlns:a14="http://schemas.microsoft.com/office/drawing/2010/main" val="0"/>
              </a:ext>
            </a:extLst>
          </a:blip>
          <a:srcRect l="7013" r="8192" b="6040"/>
          <a:stretch/>
        </p:blipFill>
        <p:spPr>
          <a:xfrm>
            <a:off x="682342" y="1784862"/>
            <a:ext cx="839322" cy="957004"/>
          </a:xfrm>
          <a:prstGeom prst="rect">
            <a:avLst/>
          </a:prstGeom>
        </p:spPr>
      </p:pic>
      <p:sp>
        <p:nvSpPr>
          <p:cNvPr id="41" name="文字方塊 40">
            <a:extLst>
              <a:ext uri="{FF2B5EF4-FFF2-40B4-BE49-F238E27FC236}">
                <a16:creationId xmlns:a16="http://schemas.microsoft.com/office/drawing/2014/main" id="{5BD1B941-B663-F7D3-4AD1-68C33B82669E}"/>
              </a:ext>
            </a:extLst>
          </p:cNvPr>
          <p:cNvSpPr txBox="1"/>
          <p:nvPr/>
        </p:nvSpPr>
        <p:spPr>
          <a:xfrm>
            <a:off x="484664" y="1462688"/>
            <a:ext cx="1441420" cy="307777"/>
          </a:xfrm>
          <a:prstGeom prst="rect">
            <a:avLst/>
          </a:prstGeom>
          <a:noFill/>
        </p:spPr>
        <p:txBody>
          <a:bodyPr wrap="none" rtlCol="0">
            <a:spAutoFit/>
          </a:bodyPr>
          <a:lstStyle/>
          <a:p>
            <a:r>
              <a:rPr kumimoji="1" lang="zh-TW" altLang="en-US" b="1" dirty="0">
                <a:latin typeface="Microsoft JhengHei" panose="020B0604030504040204" pitchFamily="34" charset="-120"/>
                <a:ea typeface="Microsoft JhengHei" panose="020B0604030504040204" pitchFamily="34" charset="-120"/>
              </a:rPr>
              <a:t>報工標籤</a:t>
            </a:r>
            <a:r>
              <a:rPr kumimoji="1" lang="zh-TW" altLang="en-US" sz="1400" b="1" dirty="0">
                <a:latin typeface="Microsoft JhengHei" panose="020B0604030504040204" pitchFamily="34" charset="-120"/>
                <a:ea typeface="Microsoft JhengHei" panose="020B0604030504040204" pitchFamily="34" charset="-120"/>
              </a:rPr>
              <a:t>碼建立</a:t>
            </a:r>
          </a:p>
        </p:txBody>
      </p:sp>
      <p:sp>
        <p:nvSpPr>
          <p:cNvPr id="42" name="向右箭號 41">
            <a:extLst>
              <a:ext uri="{FF2B5EF4-FFF2-40B4-BE49-F238E27FC236}">
                <a16:creationId xmlns:a16="http://schemas.microsoft.com/office/drawing/2014/main" id="{B5F0209D-75B7-077A-96A0-7E2404C57934}"/>
              </a:ext>
            </a:extLst>
          </p:cNvPr>
          <p:cNvSpPr/>
          <p:nvPr/>
        </p:nvSpPr>
        <p:spPr>
          <a:xfrm>
            <a:off x="7399093" y="2070291"/>
            <a:ext cx="415256" cy="310792"/>
          </a:xfrm>
          <a:prstGeom prst="rightArrow">
            <a:avLst/>
          </a:prstGeom>
          <a:solidFill>
            <a:schemeClr val="bg2">
              <a:lumMod val="50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43" name="圓柱 42">
            <a:extLst>
              <a:ext uri="{FF2B5EF4-FFF2-40B4-BE49-F238E27FC236}">
                <a16:creationId xmlns:a16="http://schemas.microsoft.com/office/drawing/2014/main" id="{1AF054C0-4C98-9968-F074-68EC765C3332}"/>
              </a:ext>
            </a:extLst>
          </p:cNvPr>
          <p:cNvSpPr/>
          <p:nvPr/>
        </p:nvSpPr>
        <p:spPr>
          <a:xfrm>
            <a:off x="7833486" y="1824250"/>
            <a:ext cx="905346" cy="795516"/>
          </a:xfrm>
          <a:prstGeom prst="can">
            <a:avLst/>
          </a:prstGeom>
          <a:solidFill>
            <a:schemeClr val="bg1">
              <a:lumMod val="85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44" name="文字方塊 43">
            <a:extLst>
              <a:ext uri="{FF2B5EF4-FFF2-40B4-BE49-F238E27FC236}">
                <a16:creationId xmlns:a16="http://schemas.microsoft.com/office/drawing/2014/main" id="{DC2CDE2B-5F04-2C51-6347-097FC638B8E2}"/>
              </a:ext>
            </a:extLst>
          </p:cNvPr>
          <p:cNvSpPr txBox="1"/>
          <p:nvPr/>
        </p:nvSpPr>
        <p:spPr>
          <a:xfrm>
            <a:off x="8051183" y="2095886"/>
            <a:ext cx="516488" cy="307777"/>
          </a:xfrm>
          <a:prstGeom prst="rect">
            <a:avLst/>
          </a:prstGeom>
          <a:noFill/>
        </p:spPr>
        <p:txBody>
          <a:bodyPr wrap="none" rtlCol="0">
            <a:spAutoFit/>
          </a:bodyPr>
          <a:lstStyle/>
          <a:p>
            <a:r>
              <a:rPr kumimoji="1" lang="en-US" altLang="zh-TW" sz="1400" dirty="0">
                <a:latin typeface="Microsoft JhengHei" panose="020B0604030504040204" pitchFamily="34" charset="-120"/>
                <a:ea typeface="Microsoft JhengHei" panose="020B0604030504040204" pitchFamily="34" charset="-120"/>
              </a:rPr>
              <a:t>ERP</a:t>
            </a:r>
            <a:endParaRPr kumimoji="1" lang="zh-TW" altLang="en-US" sz="1400" dirty="0">
              <a:latin typeface="Microsoft JhengHei" panose="020B0604030504040204" pitchFamily="34" charset="-120"/>
              <a:ea typeface="Microsoft JhengHei" panose="020B0604030504040204" pitchFamily="34" charset="-120"/>
            </a:endParaRPr>
          </a:p>
        </p:txBody>
      </p:sp>
      <p:sp>
        <p:nvSpPr>
          <p:cNvPr id="45" name="文字方塊 44">
            <a:extLst>
              <a:ext uri="{FF2B5EF4-FFF2-40B4-BE49-F238E27FC236}">
                <a16:creationId xmlns:a16="http://schemas.microsoft.com/office/drawing/2014/main" id="{70C82FBE-85D2-19A5-AA30-0241A0DAF149}"/>
              </a:ext>
            </a:extLst>
          </p:cNvPr>
          <p:cNvSpPr txBox="1"/>
          <p:nvPr/>
        </p:nvSpPr>
        <p:spPr>
          <a:xfrm>
            <a:off x="7556214" y="1460289"/>
            <a:ext cx="127310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1400" b="1" kern="0" dirty="0">
                <a:solidFill>
                  <a:prstClr val="black"/>
                </a:solidFill>
                <a:latin typeface="Arial" panose="020B0604020202020204"/>
                <a:ea typeface="微軟正黑體" panose="020B0604030504040204" pitchFamily="34" charset="-120"/>
              </a:rPr>
              <a:t>資料回傳</a:t>
            </a:r>
            <a:r>
              <a:rPr lang="en-US" altLang="zh-TW" sz="1400" b="1" kern="0" dirty="0">
                <a:solidFill>
                  <a:prstClr val="black"/>
                </a:solidFill>
                <a:latin typeface="Arial" panose="020B0604020202020204"/>
                <a:ea typeface="微軟正黑體" panose="020B0604030504040204" pitchFamily="34" charset="-120"/>
              </a:rPr>
              <a:t>ERP</a:t>
            </a:r>
            <a:endParaRPr kumimoji="0" lang="zh-TW" altLang="en-US" sz="14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endParaRPr>
          </a:p>
        </p:txBody>
      </p:sp>
      <p:sp>
        <p:nvSpPr>
          <p:cNvPr id="46" name="文字方塊 45">
            <a:extLst>
              <a:ext uri="{FF2B5EF4-FFF2-40B4-BE49-F238E27FC236}">
                <a16:creationId xmlns:a16="http://schemas.microsoft.com/office/drawing/2014/main" id="{4AEAA717-C7B5-5DB0-F857-358B31E9E089}"/>
              </a:ext>
            </a:extLst>
          </p:cNvPr>
          <p:cNvSpPr txBox="1"/>
          <p:nvPr/>
        </p:nvSpPr>
        <p:spPr>
          <a:xfrm>
            <a:off x="475627" y="3818629"/>
            <a:ext cx="1132041" cy="338554"/>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及時查詢 </a:t>
            </a:r>
            <a:r>
              <a:rPr kumimoji="0" lang="en-US" altLang="zh-TW" sz="1600" b="1" i="0" u="none" strike="noStrike" kern="0" cap="none" spc="0" normalizeH="0" baseline="0" noProof="0" dirty="0">
                <a:ln>
                  <a:noFill/>
                </a:ln>
                <a:solidFill>
                  <a:prstClr val="black"/>
                </a:solidFill>
                <a:effectLst/>
                <a:uLnTx/>
                <a:uFillTx/>
                <a:latin typeface="Arial" panose="020B0604020202020204"/>
                <a:ea typeface="微軟正黑體" panose="020B0604030504040204" pitchFamily="34" charset="-120"/>
              </a:rPr>
              <a:t>:</a:t>
            </a:r>
          </a:p>
        </p:txBody>
      </p:sp>
      <p:sp>
        <p:nvSpPr>
          <p:cNvPr id="47" name="矩形 46">
            <a:extLst>
              <a:ext uri="{FF2B5EF4-FFF2-40B4-BE49-F238E27FC236}">
                <a16:creationId xmlns:a16="http://schemas.microsoft.com/office/drawing/2014/main" id="{6911F733-4EEB-BAFD-CDE8-944A9255B1C3}"/>
              </a:ext>
            </a:extLst>
          </p:cNvPr>
          <p:cNvSpPr/>
          <p:nvPr/>
        </p:nvSpPr>
        <p:spPr>
          <a:xfrm>
            <a:off x="6435393" y="3757717"/>
            <a:ext cx="1120821" cy="464559"/>
          </a:xfrm>
          <a:prstGeom prst="rect">
            <a:avLst/>
          </a:prstGeom>
          <a:solidFill>
            <a:schemeClr val="accent6">
              <a:lumMod val="60000"/>
              <a:lumOff val="40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48" name="矩形 47">
            <a:extLst>
              <a:ext uri="{FF2B5EF4-FFF2-40B4-BE49-F238E27FC236}">
                <a16:creationId xmlns:a16="http://schemas.microsoft.com/office/drawing/2014/main" id="{747CD077-AECB-BA15-BA00-96DBDF93FDFA}"/>
              </a:ext>
            </a:extLst>
          </p:cNvPr>
          <p:cNvSpPr/>
          <p:nvPr/>
        </p:nvSpPr>
        <p:spPr>
          <a:xfrm>
            <a:off x="4968048" y="3755825"/>
            <a:ext cx="1120820" cy="460383"/>
          </a:xfrm>
          <a:prstGeom prst="rect">
            <a:avLst/>
          </a:prstGeom>
          <a:solidFill>
            <a:schemeClr val="accent6">
              <a:lumMod val="60000"/>
              <a:lumOff val="40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49" name="矩形 48">
            <a:extLst>
              <a:ext uri="{FF2B5EF4-FFF2-40B4-BE49-F238E27FC236}">
                <a16:creationId xmlns:a16="http://schemas.microsoft.com/office/drawing/2014/main" id="{F44DAF68-6E15-A07E-B6BE-4FC5E82339AF}"/>
              </a:ext>
            </a:extLst>
          </p:cNvPr>
          <p:cNvSpPr/>
          <p:nvPr/>
        </p:nvSpPr>
        <p:spPr>
          <a:xfrm>
            <a:off x="1973610" y="3755825"/>
            <a:ext cx="1120820" cy="460383"/>
          </a:xfrm>
          <a:prstGeom prst="rect">
            <a:avLst/>
          </a:prstGeom>
          <a:solidFill>
            <a:schemeClr val="accent6">
              <a:lumMod val="60000"/>
              <a:lumOff val="40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50" name="矩形 49">
            <a:extLst>
              <a:ext uri="{FF2B5EF4-FFF2-40B4-BE49-F238E27FC236}">
                <a16:creationId xmlns:a16="http://schemas.microsoft.com/office/drawing/2014/main" id="{ABD1729F-E311-4416-CFB6-8311048C40C6}"/>
              </a:ext>
            </a:extLst>
          </p:cNvPr>
          <p:cNvSpPr/>
          <p:nvPr/>
        </p:nvSpPr>
        <p:spPr>
          <a:xfrm>
            <a:off x="3481286" y="3758033"/>
            <a:ext cx="1120820" cy="460383"/>
          </a:xfrm>
          <a:prstGeom prst="rect">
            <a:avLst/>
          </a:prstGeom>
          <a:solidFill>
            <a:schemeClr val="accent6">
              <a:lumMod val="60000"/>
              <a:lumOff val="40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51" name="文字方塊 50">
            <a:extLst>
              <a:ext uri="{FF2B5EF4-FFF2-40B4-BE49-F238E27FC236}">
                <a16:creationId xmlns:a16="http://schemas.microsoft.com/office/drawing/2014/main" id="{D8000EC7-F48B-2EDA-F45B-4E341A12EE21}"/>
              </a:ext>
            </a:extLst>
          </p:cNvPr>
          <p:cNvSpPr txBox="1"/>
          <p:nvPr/>
        </p:nvSpPr>
        <p:spPr>
          <a:xfrm>
            <a:off x="2079225" y="3826264"/>
            <a:ext cx="90959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noProof="0" dirty="0">
                <a:solidFill>
                  <a:prstClr val="black"/>
                </a:solidFill>
                <a:latin typeface="微軟正黑體" panose="020B0604030504040204" pitchFamily="34" charset="-120"/>
                <a:ea typeface="微軟正黑體" panose="020B0604030504040204" pitchFamily="34" charset="-120"/>
              </a:rPr>
              <a:t>生產進度</a:t>
            </a:r>
            <a:endParaRPr kumimoji="0" lang="zh-TW" altLang="en-US" sz="1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52" name="文字方塊 51">
            <a:extLst>
              <a:ext uri="{FF2B5EF4-FFF2-40B4-BE49-F238E27FC236}">
                <a16:creationId xmlns:a16="http://schemas.microsoft.com/office/drawing/2014/main" id="{93CA7E0B-B69A-93AA-1858-9762442642C5}"/>
              </a:ext>
            </a:extLst>
          </p:cNvPr>
          <p:cNvSpPr txBox="1"/>
          <p:nvPr/>
        </p:nvSpPr>
        <p:spPr>
          <a:xfrm>
            <a:off x="3559968" y="3834336"/>
            <a:ext cx="96345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生產</a:t>
            </a:r>
            <a:r>
              <a:rPr lang="zh-TW" altLang="en-US" dirty="0">
                <a:solidFill>
                  <a:prstClr val="black"/>
                </a:solidFill>
                <a:latin typeface="微軟正黑體" panose="020B0604030504040204" pitchFamily="34" charset="-120"/>
                <a:ea typeface="微軟正黑體" panose="020B0604030504040204" pitchFamily="34" charset="-120"/>
              </a:rPr>
              <a:t>工時</a:t>
            </a:r>
            <a:endParaRPr kumimoji="0" lang="zh-TW" altLang="en-US" sz="1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53" name="文字方塊 52">
            <a:extLst>
              <a:ext uri="{FF2B5EF4-FFF2-40B4-BE49-F238E27FC236}">
                <a16:creationId xmlns:a16="http://schemas.microsoft.com/office/drawing/2014/main" id="{672E3A7F-036B-A37A-8EBA-AD8046FE5DDF}"/>
              </a:ext>
            </a:extLst>
          </p:cNvPr>
          <p:cNvSpPr txBox="1"/>
          <p:nvPr/>
        </p:nvSpPr>
        <p:spPr>
          <a:xfrm>
            <a:off x="4997150" y="3834018"/>
            <a:ext cx="104319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dirty="0">
                <a:solidFill>
                  <a:prstClr val="black"/>
                </a:solidFill>
                <a:latin typeface="微軟正黑體" panose="020B0604030504040204" pitchFamily="34" charset="-120"/>
                <a:ea typeface="微軟正黑體" panose="020B0604030504040204" pitchFamily="34" charset="-120"/>
              </a:rPr>
              <a:t>用料</a:t>
            </a:r>
            <a:r>
              <a:rPr kumimoji="0" lang="en-US" altLang="zh-TW" sz="1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lang="zh-TW" altLang="en-US" dirty="0">
                <a:solidFill>
                  <a:prstClr val="black"/>
                </a:solidFill>
                <a:latin typeface="微軟正黑體" panose="020B0604030504040204" pitchFamily="34" charset="-120"/>
                <a:ea typeface="微軟正黑體" panose="020B0604030504040204" pitchFamily="34" charset="-120"/>
              </a:rPr>
              <a:t>產出</a:t>
            </a:r>
            <a:endParaRPr kumimoji="0" lang="zh-TW" altLang="en-US" sz="1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54" name="文字方塊 53">
            <a:extLst>
              <a:ext uri="{FF2B5EF4-FFF2-40B4-BE49-F238E27FC236}">
                <a16:creationId xmlns:a16="http://schemas.microsoft.com/office/drawing/2014/main" id="{E342F4D7-AE08-8A10-278E-75B9DECF8720}"/>
              </a:ext>
            </a:extLst>
          </p:cNvPr>
          <p:cNvSpPr txBox="1"/>
          <p:nvPr/>
        </p:nvSpPr>
        <p:spPr>
          <a:xfrm>
            <a:off x="6514076" y="3834019"/>
            <a:ext cx="96345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dirty="0">
                <a:solidFill>
                  <a:prstClr val="black"/>
                </a:solidFill>
                <a:latin typeface="微軟正黑體" panose="020B0604030504040204" pitchFamily="34" charset="-120"/>
                <a:ea typeface="微軟正黑體" panose="020B0604030504040204" pitchFamily="34" charset="-120"/>
              </a:rPr>
              <a:t>機台參數</a:t>
            </a:r>
            <a:endParaRPr kumimoji="0" lang="zh-TW" altLang="en-US" sz="1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55" name="向右箭號 54">
            <a:extLst>
              <a:ext uri="{FF2B5EF4-FFF2-40B4-BE49-F238E27FC236}">
                <a16:creationId xmlns:a16="http://schemas.microsoft.com/office/drawing/2014/main" id="{978FBC5E-9517-C34F-45C5-EA30B5163ECB}"/>
              </a:ext>
            </a:extLst>
          </p:cNvPr>
          <p:cNvSpPr/>
          <p:nvPr/>
        </p:nvSpPr>
        <p:spPr>
          <a:xfrm>
            <a:off x="1578127" y="2081398"/>
            <a:ext cx="415256" cy="310792"/>
          </a:xfrm>
          <a:prstGeom prst="rightArrow">
            <a:avLst/>
          </a:prstGeom>
          <a:solidFill>
            <a:schemeClr val="bg2">
              <a:lumMod val="50000"/>
            </a:schemeClr>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Tree>
    <p:extLst>
      <p:ext uri="{BB962C8B-B14F-4D97-AF65-F5344CB8AC3E}">
        <p14:creationId xmlns:p14="http://schemas.microsoft.com/office/powerpoint/2010/main" val="6642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8</a:t>
            </a:fld>
            <a:endParaRPr lang="uk-UA"/>
          </a:p>
        </p:txBody>
      </p:sp>
      <p:sp>
        <p:nvSpPr>
          <p:cNvPr id="3" name="矩形 2">
            <a:extLst>
              <a:ext uri="{FF2B5EF4-FFF2-40B4-BE49-F238E27FC236}">
                <a16:creationId xmlns:a16="http://schemas.microsoft.com/office/drawing/2014/main" id="{F1BC4A5F-1184-3E34-4DD1-85B93DCE0A6A}"/>
              </a:ext>
            </a:extLst>
          </p:cNvPr>
          <p:cNvSpPr/>
          <p:nvPr/>
        </p:nvSpPr>
        <p:spPr>
          <a:xfrm>
            <a:off x="209552" y="74665"/>
            <a:ext cx="3644760" cy="461665"/>
          </a:xfrm>
          <a:prstGeom prst="rect">
            <a:avLst/>
          </a:prstGeom>
        </p:spPr>
        <p:txBody>
          <a:bodyPr wrap="square">
            <a:spAutoFit/>
          </a:bodyPr>
          <a:lstStyle/>
          <a:p>
            <a:r>
              <a:rPr lang="zh-TW" altLang="en-US" sz="2400" b="1" dirty="0">
                <a:latin typeface="微軟正黑體"/>
                <a:ea typeface="微軟正黑體"/>
                <a:cs typeface="微軟正黑體"/>
              </a:rPr>
              <a:t>基本資料建立與維護</a:t>
            </a:r>
          </a:p>
        </p:txBody>
      </p:sp>
      <p:sp>
        <p:nvSpPr>
          <p:cNvPr id="4" name="矩形 3">
            <a:extLst>
              <a:ext uri="{FF2B5EF4-FFF2-40B4-BE49-F238E27FC236}">
                <a16:creationId xmlns:a16="http://schemas.microsoft.com/office/drawing/2014/main" id="{2E532C27-871F-181D-F1B7-EEE9FDB129A8}"/>
              </a:ext>
            </a:extLst>
          </p:cNvPr>
          <p:cNvSpPr/>
          <p:nvPr/>
        </p:nvSpPr>
        <p:spPr>
          <a:xfrm>
            <a:off x="422694" y="536330"/>
            <a:ext cx="2578038" cy="338554"/>
          </a:xfrm>
          <a:prstGeom prst="rect">
            <a:avLst/>
          </a:prstGeom>
        </p:spPr>
        <p:txBody>
          <a:bodyPr wrap="square">
            <a:spAutoFit/>
          </a:bodyPr>
          <a:lstStyle/>
          <a:p>
            <a:r>
              <a:rPr lang="zh-TW" altLang="en-US" sz="1600" b="1" dirty="0">
                <a:solidFill>
                  <a:schemeClr val="accent1">
                    <a:lumMod val="75000"/>
                  </a:schemeClr>
                </a:solidFill>
                <a:latin typeface="微軟正黑體"/>
                <a:ea typeface="微軟正黑體"/>
                <a:cs typeface="微軟正黑體"/>
              </a:rPr>
              <a:t>使用者帳密權限建立</a:t>
            </a:r>
            <a:endParaRPr lang="zh-TW" altLang="en-US" sz="1600" b="1" dirty="0">
              <a:solidFill>
                <a:schemeClr val="accent1">
                  <a:lumMod val="75000"/>
                </a:schemeClr>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D3900D38-215A-B66B-8C62-0451DE1D72B5}"/>
              </a:ext>
            </a:extLst>
          </p:cNvPr>
          <p:cNvPicPr>
            <a:picLocks noChangeAspect="1"/>
          </p:cNvPicPr>
          <p:nvPr/>
        </p:nvPicPr>
        <p:blipFill rotWithShape="1">
          <a:blip r:embed="rId2">
            <a:extLst>
              <a:ext uri="{28A0092B-C50C-407E-A947-70E740481C1C}">
                <a14:useLocalDpi xmlns:a14="http://schemas.microsoft.com/office/drawing/2010/main" val="0"/>
              </a:ext>
            </a:extLst>
          </a:blip>
          <a:srcRect l="17648" t="1" r="52303" b="2052"/>
          <a:stretch/>
        </p:blipFill>
        <p:spPr>
          <a:xfrm>
            <a:off x="1208185" y="895274"/>
            <a:ext cx="2721485" cy="3429583"/>
          </a:xfrm>
          <a:prstGeom prst="rect">
            <a:avLst/>
          </a:prstGeom>
          <a:ln>
            <a:solidFill>
              <a:schemeClr val="tx1"/>
            </a:solidFill>
          </a:ln>
        </p:spPr>
      </p:pic>
      <p:sp>
        <p:nvSpPr>
          <p:cNvPr id="6" name="矩形 5">
            <a:extLst>
              <a:ext uri="{FF2B5EF4-FFF2-40B4-BE49-F238E27FC236}">
                <a16:creationId xmlns:a16="http://schemas.microsoft.com/office/drawing/2014/main" id="{DCF21FFE-07C0-1A59-4F56-CBCCC9642A3A}"/>
              </a:ext>
            </a:extLst>
          </p:cNvPr>
          <p:cNvSpPr/>
          <p:nvPr/>
        </p:nvSpPr>
        <p:spPr>
          <a:xfrm>
            <a:off x="4720484" y="889729"/>
            <a:ext cx="1234440" cy="384048"/>
          </a:xfrm>
          <a:prstGeom prst="rect">
            <a:avLst/>
          </a:prstGeom>
          <a:solidFill>
            <a:srgbClr val="800000"/>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7" name="矩形 6">
            <a:extLst>
              <a:ext uri="{FF2B5EF4-FFF2-40B4-BE49-F238E27FC236}">
                <a16:creationId xmlns:a16="http://schemas.microsoft.com/office/drawing/2014/main" id="{4F0E6CE4-CE02-862A-7B87-C70DDCEB4CD4}"/>
              </a:ext>
            </a:extLst>
          </p:cNvPr>
          <p:cNvSpPr/>
          <p:nvPr/>
        </p:nvSpPr>
        <p:spPr>
          <a:xfrm>
            <a:off x="6701375" y="889729"/>
            <a:ext cx="1234440" cy="384048"/>
          </a:xfrm>
          <a:prstGeom prst="rect">
            <a:avLst/>
          </a:prstGeom>
          <a:solidFill>
            <a:srgbClr val="800000"/>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8" name="矩形 7">
            <a:extLst>
              <a:ext uri="{FF2B5EF4-FFF2-40B4-BE49-F238E27FC236}">
                <a16:creationId xmlns:a16="http://schemas.microsoft.com/office/drawing/2014/main" id="{D0F9EF52-4838-96D7-2796-BC31F5B84482}"/>
              </a:ext>
            </a:extLst>
          </p:cNvPr>
          <p:cNvSpPr/>
          <p:nvPr/>
        </p:nvSpPr>
        <p:spPr>
          <a:xfrm>
            <a:off x="4720484" y="1673065"/>
            <a:ext cx="1234440" cy="38404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9" name="矩形 8">
            <a:extLst>
              <a:ext uri="{FF2B5EF4-FFF2-40B4-BE49-F238E27FC236}">
                <a16:creationId xmlns:a16="http://schemas.microsoft.com/office/drawing/2014/main" id="{88720695-762C-11F9-5286-8F9274F51E0D}"/>
              </a:ext>
            </a:extLst>
          </p:cNvPr>
          <p:cNvSpPr/>
          <p:nvPr/>
        </p:nvSpPr>
        <p:spPr>
          <a:xfrm>
            <a:off x="4716414" y="2753526"/>
            <a:ext cx="1234440" cy="38404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0" name="矩形 9">
            <a:extLst>
              <a:ext uri="{FF2B5EF4-FFF2-40B4-BE49-F238E27FC236}">
                <a16:creationId xmlns:a16="http://schemas.microsoft.com/office/drawing/2014/main" id="{F768FD36-46D2-024E-4782-27D397EFC512}"/>
              </a:ext>
            </a:extLst>
          </p:cNvPr>
          <p:cNvSpPr/>
          <p:nvPr/>
        </p:nvSpPr>
        <p:spPr>
          <a:xfrm>
            <a:off x="6701375" y="1673065"/>
            <a:ext cx="1234440" cy="38404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1" name="矩形 10">
            <a:extLst>
              <a:ext uri="{FF2B5EF4-FFF2-40B4-BE49-F238E27FC236}">
                <a16:creationId xmlns:a16="http://schemas.microsoft.com/office/drawing/2014/main" id="{577D9474-DD16-4146-1441-1FB122054B87}"/>
              </a:ext>
            </a:extLst>
          </p:cNvPr>
          <p:cNvSpPr/>
          <p:nvPr/>
        </p:nvSpPr>
        <p:spPr>
          <a:xfrm>
            <a:off x="6701375" y="4008358"/>
            <a:ext cx="1234440" cy="38404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2" name="矩形 11">
            <a:extLst>
              <a:ext uri="{FF2B5EF4-FFF2-40B4-BE49-F238E27FC236}">
                <a16:creationId xmlns:a16="http://schemas.microsoft.com/office/drawing/2014/main" id="{2CD9B3B3-27F8-6741-8A74-25C869EE0152}"/>
              </a:ext>
            </a:extLst>
          </p:cNvPr>
          <p:cNvSpPr/>
          <p:nvPr/>
        </p:nvSpPr>
        <p:spPr>
          <a:xfrm>
            <a:off x="6701375" y="3229927"/>
            <a:ext cx="1234440" cy="38404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13" name="矩形 12">
            <a:extLst>
              <a:ext uri="{FF2B5EF4-FFF2-40B4-BE49-F238E27FC236}">
                <a16:creationId xmlns:a16="http://schemas.microsoft.com/office/drawing/2014/main" id="{27F32B47-593D-40FB-6E9A-6635A6855AF6}"/>
              </a:ext>
            </a:extLst>
          </p:cNvPr>
          <p:cNvSpPr/>
          <p:nvPr/>
        </p:nvSpPr>
        <p:spPr>
          <a:xfrm>
            <a:off x="6701375" y="2451496"/>
            <a:ext cx="1234440" cy="38404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cxnSp>
        <p:nvCxnSpPr>
          <p:cNvPr id="14" name="直線箭頭接點 13">
            <a:extLst>
              <a:ext uri="{FF2B5EF4-FFF2-40B4-BE49-F238E27FC236}">
                <a16:creationId xmlns:a16="http://schemas.microsoft.com/office/drawing/2014/main" id="{F01843E8-E0EA-D621-5A47-8DEC69E5C8FC}"/>
              </a:ext>
            </a:extLst>
          </p:cNvPr>
          <p:cNvCxnSpPr>
            <a:stCxn id="8" idx="3"/>
            <a:endCxn id="11" idx="1"/>
          </p:cNvCxnSpPr>
          <p:nvPr/>
        </p:nvCxnSpPr>
        <p:spPr>
          <a:xfrm>
            <a:off x="5954924" y="1865089"/>
            <a:ext cx="746451" cy="2335293"/>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A0FB28BE-7C5D-5965-43D3-AC682037E8D0}"/>
              </a:ext>
            </a:extLst>
          </p:cNvPr>
          <p:cNvCxnSpPr>
            <a:stCxn id="9" idx="3"/>
            <a:endCxn id="10" idx="1"/>
          </p:cNvCxnSpPr>
          <p:nvPr/>
        </p:nvCxnSpPr>
        <p:spPr>
          <a:xfrm flipV="1">
            <a:off x="5950854" y="1865089"/>
            <a:ext cx="750521" cy="108046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2B3D1F1F-E815-5220-8C9A-E3333914023F}"/>
              </a:ext>
            </a:extLst>
          </p:cNvPr>
          <p:cNvCxnSpPr>
            <a:stCxn id="9" idx="3"/>
            <a:endCxn id="12" idx="1"/>
          </p:cNvCxnSpPr>
          <p:nvPr/>
        </p:nvCxnSpPr>
        <p:spPr>
          <a:xfrm>
            <a:off x="5950854" y="2945550"/>
            <a:ext cx="750521" cy="47640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6D00588-C5A5-0A21-7395-27D193B1B60C}"/>
              </a:ext>
            </a:extLst>
          </p:cNvPr>
          <p:cNvSpPr/>
          <p:nvPr/>
        </p:nvSpPr>
        <p:spPr>
          <a:xfrm>
            <a:off x="4720484" y="4002126"/>
            <a:ext cx="1234440" cy="38404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cxnSp>
        <p:nvCxnSpPr>
          <p:cNvPr id="18" name="直線箭頭接點 17">
            <a:extLst>
              <a:ext uri="{FF2B5EF4-FFF2-40B4-BE49-F238E27FC236}">
                <a16:creationId xmlns:a16="http://schemas.microsoft.com/office/drawing/2014/main" id="{392F2610-C6A3-0685-DED2-2AEE5DE6E0B1}"/>
              </a:ext>
            </a:extLst>
          </p:cNvPr>
          <p:cNvCxnSpPr>
            <a:stCxn id="17" idx="3"/>
            <a:endCxn id="12" idx="1"/>
          </p:cNvCxnSpPr>
          <p:nvPr/>
        </p:nvCxnSpPr>
        <p:spPr>
          <a:xfrm flipV="1">
            <a:off x="5954924" y="3421951"/>
            <a:ext cx="746451" cy="772199"/>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2D4368BC-7618-0172-49A9-46A77BFEC7F5}"/>
              </a:ext>
            </a:extLst>
          </p:cNvPr>
          <p:cNvSpPr txBox="1"/>
          <p:nvPr/>
        </p:nvSpPr>
        <p:spPr>
          <a:xfrm>
            <a:off x="4935699" y="906395"/>
            <a:ext cx="800219" cy="338554"/>
          </a:xfrm>
          <a:prstGeom prst="rect">
            <a:avLst/>
          </a:prstGeom>
          <a:noFill/>
        </p:spPr>
        <p:txBody>
          <a:bodyPr wrap="square" rtlCol="0">
            <a:spAutoFit/>
          </a:bodyPr>
          <a:lstStyle/>
          <a:p>
            <a:r>
              <a:rPr kumimoji="1" lang="zh-TW" altLang="en-US" sz="1600" dirty="0">
                <a:solidFill>
                  <a:schemeClr val="bg1"/>
                </a:solidFill>
                <a:latin typeface="Microsoft JhengHei" panose="020B0604030504040204" pitchFamily="34" charset="-120"/>
                <a:ea typeface="Microsoft JhengHei" panose="020B0604030504040204" pitchFamily="34" charset="-120"/>
              </a:rPr>
              <a:t>使用者</a:t>
            </a:r>
          </a:p>
        </p:txBody>
      </p:sp>
      <p:sp>
        <p:nvSpPr>
          <p:cNvPr id="20" name="文字方塊 19">
            <a:extLst>
              <a:ext uri="{FF2B5EF4-FFF2-40B4-BE49-F238E27FC236}">
                <a16:creationId xmlns:a16="http://schemas.microsoft.com/office/drawing/2014/main" id="{BB907055-8097-128B-69BF-33CE5D4BE80E}"/>
              </a:ext>
            </a:extLst>
          </p:cNvPr>
          <p:cNvSpPr txBox="1"/>
          <p:nvPr/>
        </p:nvSpPr>
        <p:spPr>
          <a:xfrm>
            <a:off x="7021077" y="906395"/>
            <a:ext cx="595035" cy="338554"/>
          </a:xfrm>
          <a:prstGeom prst="rect">
            <a:avLst/>
          </a:prstGeom>
          <a:solidFill>
            <a:srgbClr val="800000"/>
          </a:solidFill>
        </p:spPr>
        <p:txBody>
          <a:bodyPr wrap="square" rtlCol="0">
            <a:spAutoFit/>
          </a:bodyPr>
          <a:lstStyle/>
          <a:p>
            <a:r>
              <a:rPr kumimoji="1" lang="zh-TW" altLang="en-US" sz="1600" dirty="0">
                <a:solidFill>
                  <a:schemeClr val="bg1"/>
                </a:solidFill>
                <a:latin typeface="Microsoft JhengHei" panose="020B0604030504040204" pitchFamily="34" charset="-120"/>
                <a:ea typeface="Microsoft JhengHei" panose="020B0604030504040204" pitchFamily="34" charset="-120"/>
              </a:rPr>
              <a:t>權限</a:t>
            </a:r>
          </a:p>
        </p:txBody>
      </p:sp>
      <p:sp>
        <p:nvSpPr>
          <p:cNvPr id="21" name="文字方塊 20">
            <a:extLst>
              <a:ext uri="{FF2B5EF4-FFF2-40B4-BE49-F238E27FC236}">
                <a16:creationId xmlns:a16="http://schemas.microsoft.com/office/drawing/2014/main" id="{00180C68-D9F9-2B88-F067-2F6BD51FC5E9}"/>
              </a:ext>
            </a:extLst>
          </p:cNvPr>
          <p:cNvSpPr txBox="1"/>
          <p:nvPr/>
        </p:nvSpPr>
        <p:spPr>
          <a:xfrm>
            <a:off x="5034108" y="1695812"/>
            <a:ext cx="595035" cy="338554"/>
          </a:xfrm>
          <a:prstGeom prst="rect">
            <a:avLst/>
          </a:prstGeom>
          <a:noFill/>
        </p:spPr>
        <p:txBody>
          <a:bodyPr wrap="square" rtlCol="0">
            <a:spAutoFit/>
          </a:bodyPr>
          <a:lstStyle/>
          <a:p>
            <a:r>
              <a:rPr kumimoji="1" lang="zh-TW" altLang="en-US" sz="1600" dirty="0">
                <a:latin typeface="Microsoft JhengHei" panose="020B0604030504040204" pitchFamily="34" charset="-120"/>
                <a:ea typeface="Microsoft JhengHei" panose="020B0604030504040204" pitchFamily="34" charset="-120"/>
              </a:rPr>
              <a:t>主管</a:t>
            </a:r>
          </a:p>
        </p:txBody>
      </p:sp>
      <p:sp>
        <p:nvSpPr>
          <p:cNvPr id="22" name="文字方塊 21">
            <a:extLst>
              <a:ext uri="{FF2B5EF4-FFF2-40B4-BE49-F238E27FC236}">
                <a16:creationId xmlns:a16="http://schemas.microsoft.com/office/drawing/2014/main" id="{3E61CD6C-3B16-01A0-4F5D-8A78F3A111DA}"/>
              </a:ext>
            </a:extLst>
          </p:cNvPr>
          <p:cNvSpPr txBox="1"/>
          <p:nvPr/>
        </p:nvSpPr>
        <p:spPr>
          <a:xfrm>
            <a:off x="4933524" y="2776273"/>
            <a:ext cx="800219" cy="338554"/>
          </a:xfrm>
          <a:prstGeom prst="rect">
            <a:avLst/>
          </a:prstGeom>
          <a:noFill/>
        </p:spPr>
        <p:txBody>
          <a:bodyPr wrap="square" rtlCol="0">
            <a:spAutoFit/>
          </a:bodyPr>
          <a:lstStyle/>
          <a:p>
            <a:r>
              <a:rPr kumimoji="1" lang="zh-TW" altLang="en-US" sz="1600" dirty="0">
                <a:latin typeface="Microsoft JhengHei" panose="020B0604030504040204" pitchFamily="34" charset="-120"/>
                <a:ea typeface="Microsoft JhengHei" panose="020B0604030504040204" pitchFamily="34" charset="-120"/>
              </a:rPr>
              <a:t>工程師</a:t>
            </a:r>
          </a:p>
        </p:txBody>
      </p:sp>
      <p:sp>
        <p:nvSpPr>
          <p:cNvPr id="23" name="文字方塊 22">
            <a:extLst>
              <a:ext uri="{FF2B5EF4-FFF2-40B4-BE49-F238E27FC236}">
                <a16:creationId xmlns:a16="http://schemas.microsoft.com/office/drawing/2014/main" id="{F9F976B8-F84C-89E8-3AF0-E160E0A5986A}"/>
              </a:ext>
            </a:extLst>
          </p:cNvPr>
          <p:cNvSpPr txBox="1"/>
          <p:nvPr/>
        </p:nvSpPr>
        <p:spPr>
          <a:xfrm>
            <a:off x="4832940" y="4024873"/>
            <a:ext cx="1005403" cy="338554"/>
          </a:xfrm>
          <a:prstGeom prst="rect">
            <a:avLst/>
          </a:prstGeom>
          <a:noFill/>
        </p:spPr>
        <p:txBody>
          <a:bodyPr wrap="square" rtlCol="0">
            <a:spAutoFit/>
          </a:bodyPr>
          <a:lstStyle/>
          <a:p>
            <a:r>
              <a:rPr kumimoji="1" lang="zh-TW" altLang="en-US" sz="1600" dirty="0">
                <a:latin typeface="Microsoft JhengHei" panose="020B0604030504040204" pitchFamily="34" charset="-120"/>
                <a:ea typeface="Microsoft JhengHei" panose="020B0604030504040204" pitchFamily="34" charset="-120"/>
              </a:rPr>
              <a:t>操作人員</a:t>
            </a:r>
          </a:p>
        </p:txBody>
      </p:sp>
      <p:sp>
        <p:nvSpPr>
          <p:cNvPr id="24" name="文字方塊 23">
            <a:extLst>
              <a:ext uri="{FF2B5EF4-FFF2-40B4-BE49-F238E27FC236}">
                <a16:creationId xmlns:a16="http://schemas.microsoft.com/office/drawing/2014/main" id="{FB1C6CC4-9D0B-3510-FB04-B08BD3811C27}"/>
              </a:ext>
            </a:extLst>
          </p:cNvPr>
          <p:cNvSpPr txBox="1"/>
          <p:nvPr/>
        </p:nvSpPr>
        <p:spPr>
          <a:xfrm>
            <a:off x="6811821" y="1695812"/>
            <a:ext cx="1005403" cy="338554"/>
          </a:xfrm>
          <a:prstGeom prst="rect">
            <a:avLst/>
          </a:prstGeom>
          <a:noFill/>
        </p:spPr>
        <p:txBody>
          <a:bodyPr wrap="square" rtlCol="0">
            <a:spAutoFit/>
          </a:bodyPr>
          <a:lstStyle/>
          <a:p>
            <a:pPr algn="ctr"/>
            <a:r>
              <a:rPr lang="zh-CN" altLang="en-US" sz="1600" dirty="0">
                <a:latin typeface="Microsoft JhengHei" panose="020B0604030504040204" pitchFamily="34" charset="-120"/>
                <a:ea typeface="Microsoft JhengHei" panose="020B0604030504040204" pitchFamily="34" charset="-120"/>
              </a:rPr>
              <a:t>途程編輯</a:t>
            </a:r>
          </a:p>
        </p:txBody>
      </p:sp>
      <p:sp>
        <p:nvSpPr>
          <p:cNvPr id="25" name="文字方塊 24">
            <a:extLst>
              <a:ext uri="{FF2B5EF4-FFF2-40B4-BE49-F238E27FC236}">
                <a16:creationId xmlns:a16="http://schemas.microsoft.com/office/drawing/2014/main" id="{FA05FC14-29BB-A329-5BD2-7D22014A1682}"/>
              </a:ext>
            </a:extLst>
          </p:cNvPr>
          <p:cNvSpPr txBox="1"/>
          <p:nvPr/>
        </p:nvSpPr>
        <p:spPr>
          <a:xfrm>
            <a:off x="6829269" y="2477993"/>
            <a:ext cx="1005403" cy="338554"/>
          </a:xfrm>
          <a:prstGeom prst="rect">
            <a:avLst/>
          </a:prstGeom>
          <a:noFill/>
        </p:spPr>
        <p:txBody>
          <a:bodyPr wrap="square" rtlCol="0">
            <a:spAutoFit/>
          </a:bodyPr>
          <a:lstStyle/>
          <a:p>
            <a:r>
              <a:rPr kumimoji="1" lang="zh-TW" altLang="en-US" sz="1600" dirty="0">
                <a:latin typeface="Microsoft JhengHei" panose="020B0604030504040204" pitchFamily="34" charset="-120"/>
                <a:ea typeface="Microsoft JhengHei" panose="020B0604030504040204" pitchFamily="34" charset="-120"/>
              </a:rPr>
              <a:t>生產報工</a:t>
            </a:r>
          </a:p>
        </p:txBody>
      </p:sp>
      <p:sp>
        <p:nvSpPr>
          <p:cNvPr id="26" name="文字方塊 25">
            <a:extLst>
              <a:ext uri="{FF2B5EF4-FFF2-40B4-BE49-F238E27FC236}">
                <a16:creationId xmlns:a16="http://schemas.microsoft.com/office/drawing/2014/main" id="{D6C6F40A-C230-83F1-600B-0488E7956A8D}"/>
              </a:ext>
            </a:extLst>
          </p:cNvPr>
          <p:cNvSpPr txBox="1"/>
          <p:nvPr/>
        </p:nvSpPr>
        <p:spPr>
          <a:xfrm>
            <a:off x="6829269" y="3252674"/>
            <a:ext cx="1005403" cy="338554"/>
          </a:xfrm>
          <a:prstGeom prst="rect">
            <a:avLst/>
          </a:prstGeom>
          <a:noFill/>
        </p:spPr>
        <p:txBody>
          <a:bodyPr wrap="square" rtlCol="0">
            <a:spAutoFit/>
          </a:bodyPr>
          <a:lstStyle/>
          <a:p>
            <a:r>
              <a:rPr kumimoji="1" lang="zh-TW" altLang="en-US" sz="1600" dirty="0">
                <a:latin typeface="Microsoft JhengHei" panose="020B0604030504040204" pitchFamily="34" charset="-120"/>
                <a:ea typeface="Microsoft JhengHei" panose="020B0604030504040204" pitchFamily="34" charset="-120"/>
              </a:rPr>
              <a:t>標籤列印</a:t>
            </a:r>
          </a:p>
        </p:txBody>
      </p:sp>
      <p:sp>
        <p:nvSpPr>
          <p:cNvPr id="27" name="文字方塊 26">
            <a:extLst>
              <a:ext uri="{FF2B5EF4-FFF2-40B4-BE49-F238E27FC236}">
                <a16:creationId xmlns:a16="http://schemas.microsoft.com/office/drawing/2014/main" id="{B7AC1053-FB92-5DA4-7B74-40FFD91C37F1}"/>
              </a:ext>
            </a:extLst>
          </p:cNvPr>
          <p:cNvSpPr txBox="1"/>
          <p:nvPr/>
        </p:nvSpPr>
        <p:spPr>
          <a:xfrm>
            <a:off x="6820125" y="4047620"/>
            <a:ext cx="1005403" cy="338554"/>
          </a:xfrm>
          <a:prstGeom prst="rect">
            <a:avLst/>
          </a:prstGeom>
          <a:noFill/>
        </p:spPr>
        <p:txBody>
          <a:bodyPr wrap="square" rtlCol="0">
            <a:spAutoFit/>
          </a:bodyPr>
          <a:lstStyle/>
          <a:p>
            <a:r>
              <a:rPr kumimoji="1" lang="zh-TW" altLang="en-US" sz="1600" dirty="0">
                <a:latin typeface="Microsoft JhengHei" panose="020B0604030504040204" pitchFamily="34" charset="-120"/>
                <a:ea typeface="Microsoft JhengHei" panose="020B0604030504040204" pitchFamily="34" charset="-120"/>
              </a:rPr>
              <a:t>生產報表</a:t>
            </a:r>
          </a:p>
        </p:txBody>
      </p:sp>
      <p:cxnSp>
        <p:nvCxnSpPr>
          <p:cNvPr id="28" name="直線箭頭接點 27">
            <a:extLst>
              <a:ext uri="{FF2B5EF4-FFF2-40B4-BE49-F238E27FC236}">
                <a16:creationId xmlns:a16="http://schemas.microsoft.com/office/drawing/2014/main" id="{D5B57E1A-29A0-F385-561E-C74F678D9924}"/>
              </a:ext>
            </a:extLst>
          </p:cNvPr>
          <p:cNvCxnSpPr>
            <a:endCxn id="13" idx="1"/>
          </p:cNvCxnSpPr>
          <p:nvPr/>
        </p:nvCxnSpPr>
        <p:spPr>
          <a:xfrm flipV="1">
            <a:off x="5950854" y="2643520"/>
            <a:ext cx="750521" cy="30203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箭頭接點 28">
            <a:extLst>
              <a:ext uri="{FF2B5EF4-FFF2-40B4-BE49-F238E27FC236}">
                <a16:creationId xmlns:a16="http://schemas.microsoft.com/office/drawing/2014/main" id="{7D170417-CC45-113D-554A-5DDAC0FF5AED}"/>
              </a:ext>
            </a:extLst>
          </p:cNvPr>
          <p:cNvCxnSpPr>
            <a:endCxn id="11" idx="1"/>
          </p:cNvCxnSpPr>
          <p:nvPr/>
        </p:nvCxnSpPr>
        <p:spPr>
          <a:xfrm>
            <a:off x="5950854" y="2945550"/>
            <a:ext cx="750521" cy="1254832"/>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箭頭接點 29">
            <a:extLst>
              <a:ext uri="{FF2B5EF4-FFF2-40B4-BE49-F238E27FC236}">
                <a16:creationId xmlns:a16="http://schemas.microsoft.com/office/drawing/2014/main" id="{172C4F45-7593-B1EF-A91E-60D9F3797A2D}"/>
              </a:ext>
            </a:extLst>
          </p:cNvPr>
          <p:cNvCxnSpPr>
            <a:cxnSpLocks/>
          </p:cNvCxnSpPr>
          <p:nvPr/>
        </p:nvCxnSpPr>
        <p:spPr>
          <a:xfrm flipV="1">
            <a:off x="5950854" y="2643520"/>
            <a:ext cx="750521" cy="1588866"/>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784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7"/>
          </p:nvPr>
        </p:nvSpPr>
        <p:spPr/>
        <p:txBody>
          <a:bodyPr/>
          <a:lstStyle/>
          <a:p>
            <a:fld id="{B6F15528-21DE-4FAA-801E-634DDDAF4B2B}" type="slidenum">
              <a:rPr lang="uk-UA" smtClean="0"/>
              <a:t>9</a:t>
            </a:fld>
            <a:endParaRPr lang="uk-UA"/>
          </a:p>
        </p:txBody>
      </p:sp>
      <p:sp>
        <p:nvSpPr>
          <p:cNvPr id="19" name="L-圖案 18">
            <a:extLst>
              <a:ext uri="{FF2B5EF4-FFF2-40B4-BE49-F238E27FC236}">
                <a16:creationId xmlns:a16="http://schemas.microsoft.com/office/drawing/2014/main" id="{3FB6C453-DE7B-1DC8-9811-11C7A453B056}"/>
              </a:ext>
            </a:extLst>
          </p:cNvPr>
          <p:cNvSpPr>
            <a:spLocks noChangeAspect="1"/>
          </p:cNvSpPr>
          <p:nvPr/>
        </p:nvSpPr>
        <p:spPr>
          <a:xfrm rot="13560256">
            <a:off x="6339552" y="2432684"/>
            <a:ext cx="157164" cy="168803"/>
          </a:xfrm>
          <a:prstGeom prst="corner">
            <a:avLst>
              <a:gd name="adj1" fmla="val 23205"/>
              <a:gd name="adj2" fmla="val 23171"/>
            </a:avLst>
          </a:prstGeom>
          <a:solidFill>
            <a:srgbClr val="2E74B6"/>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20" name="L-圖案 19">
            <a:extLst>
              <a:ext uri="{FF2B5EF4-FFF2-40B4-BE49-F238E27FC236}">
                <a16:creationId xmlns:a16="http://schemas.microsoft.com/office/drawing/2014/main" id="{E532B17D-A4EE-1CDE-08B6-E6F297B8F0FA}"/>
              </a:ext>
            </a:extLst>
          </p:cNvPr>
          <p:cNvSpPr>
            <a:spLocks noChangeAspect="1"/>
          </p:cNvSpPr>
          <p:nvPr/>
        </p:nvSpPr>
        <p:spPr>
          <a:xfrm rot="13560256">
            <a:off x="6504788" y="2432685"/>
            <a:ext cx="157164" cy="168803"/>
          </a:xfrm>
          <a:prstGeom prst="corner">
            <a:avLst>
              <a:gd name="adj1" fmla="val 23205"/>
              <a:gd name="adj2" fmla="val 23171"/>
            </a:avLst>
          </a:prstGeom>
          <a:solidFill>
            <a:srgbClr val="2E74B6"/>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21" name="L-圖案 20">
            <a:extLst>
              <a:ext uri="{FF2B5EF4-FFF2-40B4-BE49-F238E27FC236}">
                <a16:creationId xmlns:a16="http://schemas.microsoft.com/office/drawing/2014/main" id="{FC9D2BAD-8A59-979F-3EFE-4C55942A8584}"/>
              </a:ext>
            </a:extLst>
          </p:cNvPr>
          <p:cNvSpPr>
            <a:spLocks noChangeAspect="1"/>
          </p:cNvSpPr>
          <p:nvPr/>
        </p:nvSpPr>
        <p:spPr>
          <a:xfrm rot="13560256">
            <a:off x="6672785" y="2432684"/>
            <a:ext cx="157164" cy="168803"/>
          </a:xfrm>
          <a:prstGeom prst="corner">
            <a:avLst>
              <a:gd name="adj1" fmla="val 23205"/>
              <a:gd name="adj2" fmla="val 23171"/>
            </a:avLst>
          </a:prstGeom>
          <a:solidFill>
            <a:srgbClr val="2E74B6"/>
          </a:solidFill>
          <a:ln>
            <a:no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57507" tIns="2352382" rIns="1057508" bIns="280583" numCol="1" spcCol="1270" rtlCol="0" anchor="ctr" anchorCtr="0">
            <a:noAutofit/>
          </a:bodyPr>
          <a:lstStyle/>
          <a:p>
            <a:pPr algn="ctr" defTabSz="2266950">
              <a:lnSpc>
                <a:spcPct val="90000"/>
              </a:lnSpc>
              <a:spcBef>
                <a:spcPct val="0"/>
              </a:spcBef>
              <a:spcAft>
                <a:spcPct val="35000"/>
              </a:spcAft>
            </a:pPr>
            <a:endParaRPr kumimoji="1" lang="zh-TW" altLang="en-US" sz="4400" b="1" dirty="0">
              <a:solidFill>
                <a:schemeClr val="tx1"/>
              </a:solidFill>
              <a:latin typeface="Microsoft JhengHei" charset="-120"/>
              <a:ea typeface="Microsoft JhengHei" charset="-120"/>
              <a:cs typeface="Microsoft JhengHei" charset="-120"/>
            </a:endParaRPr>
          </a:p>
        </p:txBody>
      </p:sp>
      <p:sp>
        <p:nvSpPr>
          <p:cNvPr id="25" name="矩形 24">
            <a:extLst>
              <a:ext uri="{FF2B5EF4-FFF2-40B4-BE49-F238E27FC236}">
                <a16:creationId xmlns:a16="http://schemas.microsoft.com/office/drawing/2014/main" id="{F1BC4A5F-1184-3E34-4DD1-85B93DCE0A6A}"/>
              </a:ext>
            </a:extLst>
          </p:cNvPr>
          <p:cNvSpPr/>
          <p:nvPr/>
        </p:nvSpPr>
        <p:spPr>
          <a:xfrm>
            <a:off x="209552" y="74665"/>
            <a:ext cx="3644760" cy="461665"/>
          </a:xfrm>
          <a:prstGeom prst="rect">
            <a:avLst/>
          </a:prstGeom>
        </p:spPr>
        <p:txBody>
          <a:bodyPr wrap="square">
            <a:spAutoFit/>
          </a:bodyPr>
          <a:lstStyle/>
          <a:p>
            <a:r>
              <a:rPr lang="zh-TW" altLang="en-US" sz="2400" b="1" dirty="0">
                <a:latin typeface="微軟正黑體"/>
                <a:ea typeface="微軟正黑體"/>
                <a:cs typeface="微軟正黑體"/>
              </a:rPr>
              <a:t>基本資料建立與維護</a:t>
            </a:r>
          </a:p>
        </p:txBody>
      </p:sp>
      <p:sp>
        <p:nvSpPr>
          <p:cNvPr id="26" name="矩形 25">
            <a:extLst>
              <a:ext uri="{FF2B5EF4-FFF2-40B4-BE49-F238E27FC236}">
                <a16:creationId xmlns:a16="http://schemas.microsoft.com/office/drawing/2014/main" id="{2E532C27-871F-181D-F1B7-EEE9FDB129A8}"/>
              </a:ext>
            </a:extLst>
          </p:cNvPr>
          <p:cNvSpPr/>
          <p:nvPr/>
        </p:nvSpPr>
        <p:spPr>
          <a:xfrm>
            <a:off x="209552" y="536330"/>
            <a:ext cx="2578038" cy="338554"/>
          </a:xfrm>
          <a:prstGeom prst="rect">
            <a:avLst/>
          </a:prstGeom>
        </p:spPr>
        <p:txBody>
          <a:bodyPr wrap="square">
            <a:spAutoFit/>
          </a:bodyPr>
          <a:lstStyle/>
          <a:p>
            <a:r>
              <a:rPr lang="zh-TW" altLang="en-US" sz="1600" b="1" dirty="0">
                <a:solidFill>
                  <a:schemeClr val="accent1">
                    <a:lumMod val="75000"/>
                  </a:schemeClr>
                </a:solidFill>
                <a:latin typeface="微軟正黑體"/>
                <a:ea typeface="微軟正黑體"/>
                <a:cs typeface="微軟正黑體"/>
              </a:rPr>
              <a:t>品名基本資料建立</a:t>
            </a:r>
            <a:endParaRPr lang="zh-TW" altLang="en-US" sz="1600" b="1" dirty="0">
              <a:solidFill>
                <a:schemeClr val="accent1">
                  <a:lumMod val="75000"/>
                </a:schemeClr>
              </a:solidFill>
              <a:latin typeface="微軟正黑體" panose="020B0604030504040204" pitchFamily="34" charset="-120"/>
              <a:ea typeface="微軟正黑體" panose="020B0604030504040204" pitchFamily="34" charset="-120"/>
            </a:endParaRPr>
          </a:p>
        </p:txBody>
      </p:sp>
      <p:grpSp>
        <p:nvGrpSpPr>
          <p:cNvPr id="32" name="群組 31"/>
          <p:cNvGrpSpPr/>
          <p:nvPr/>
        </p:nvGrpSpPr>
        <p:grpSpPr>
          <a:xfrm>
            <a:off x="0" y="954388"/>
            <a:ext cx="9057756" cy="2003312"/>
            <a:chOff x="40826" y="1198575"/>
            <a:chExt cx="9057756" cy="2003312"/>
          </a:xfrm>
        </p:grpSpPr>
        <p:grpSp>
          <p:nvGrpSpPr>
            <p:cNvPr id="29" name="群組 28"/>
            <p:cNvGrpSpPr/>
            <p:nvPr/>
          </p:nvGrpSpPr>
          <p:grpSpPr>
            <a:xfrm>
              <a:off x="40826" y="1198575"/>
              <a:ext cx="9057756" cy="2003312"/>
              <a:chOff x="40826" y="1198575"/>
              <a:chExt cx="9057756" cy="2003312"/>
            </a:xfrm>
          </p:grpSpPr>
          <p:pic>
            <p:nvPicPr>
              <p:cNvPr id="24" name="圖片 23">
                <a:extLst>
                  <a:ext uri="{FF2B5EF4-FFF2-40B4-BE49-F238E27FC236}">
                    <a16:creationId xmlns:a16="http://schemas.microsoft.com/office/drawing/2014/main" id="{A4E5A127-81FB-2B7D-16AE-B153B8D515B3}"/>
                  </a:ext>
                </a:extLst>
              </p:cNvPr>
              <p:cNvPicPr>
                <a:picLocks noChangeAspect="1"/>
              </p:cNvPicPr>
              <p:nvPr/>
            </p:nvPicPr>
            <p:blipFill>
              <a:blip r:embed="rId2"/>
              <a:stretch>
                <a:fillRect/>
              </a:stretch>
            </p:blipFill>
            <p:spPr>
              <a:xfrm>
                <a:off x="40826" y="1198575"/>
                <a:ext cx="9057756" cy="2003312"/>
              </a:xfrm>
              <a:prstGeom prst="rect">
                <a:avLst/>
              </a:prstGeom>
            </p:spPr>
          </p:pic>
          <p:sp>
            <p:nvSpPr>
              <p:cNvPr id="27" name="矩形 26"/>
              <p:cNvSpPr/>
              <p:nvPr/>
            </p:nvSpPr>
            <p:spPr>
              <a:xfrm>
                <a:off x="6468068" y="1716049"/>
                <a:ext cx="327981" cy="8673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8" name="矩形 27"/>
              <p:cNvSpPr/>
              <p:nvPr/>
            </p:nvSpPr>
            <p:spPr>
              <a:xfrm>
                <a:off x="6456477" y="1868449"/>
                <a:ext cx="327981" cy="8673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sp>
          <p:nvSpPr>
            <p:cNvPr id="30" name="矩形 29"/>
            <p:cNvSpPr/>
            <p:nvPr/>
          </p:nvSpPr>
          <p:spPr>
            <a:xfrm>
              <a:off x="1329833" y="1716049"/>
              <a:ext cx="666326" cy="8673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1" name="矩形 30"/>
            <p:cNvSpPr/>
            <p:nvPr/>
          </p:nvSpPr>
          <p:spPr>
            <a:xfrm>
              <a:off x="422693" y="1716049"/>
              <a:ext cx="630477" cy="8673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pic>
        <p:nvPicPr>
          <p:cNvPr id="37" name="圖片 36">
            <a:extLst>
              <a:ext uri="{FF2B5EF4-FFF2-40B4-BE49-F238E27FC236}">
                <a16:creationId xmlns:a16="http://schemas.microsoft.com/office/drawing/2014/main" id="{4B9C96C9-E65A-658E-EC46-DD3A9FB55315}"/>
              </a:ext>
            </a:extLst>
          </p:cNvPr>
          <p:cNvPicPr>
            <a:picLocks noChangeAspect="1"/>
          </p:cNvPicPr>
          <p:nvPr/>
        </p:nvPicPr>
        <p:blipFill>
          <a:blip r:embed="rId3"/>
          <a:stretch>
            <a:fillRect/>
          </a:stretch>
        </p:blipFill>
        <p:spPr>
          <a:xfrm>
            <a:off x="4500226" y="3397152"/>
            <a:ext cx="3333154" cy="1295140"/>
          </a:xfrm>
          <a:prstGeom prst="rect">
            <a:avLst/>
          </a:prstGeom>
          <a:ln>
            <a:solidFill>
              <a:schemeClr val="tx1"/>
            </a:solidFill>
          </a:ln>
        </p:spPr>
      </p:pic>
      <p:sp>
        <p:nvSpPr>
          <p:cNvPr id="15" name="矩形 14">
            <a:extLst>
              <a:ext uri="{FF2B5EF4-FFF2-40B4-BE49-F238E27FC236}">
                <a16:creationId xmlns:a16="http://schemas.microsoft.com/office/drawing/2014/main" id="{83A61B34-6AE3-F4F2-7601-564273C7D5A6}"/>
              </a:ext>
            </a:extLst>
          </p:cNvPr>
          <p:cNvSpPr/>
          <p:nvPr/>
        </p:nvSpPr>
        <p:spPr>
          <a:xfrm>
            <a:off x="3162507" y="2830742"/>
            <a:ext cx="970813" cy="253916"/>
          </a:xfrm>
          <a:prstGeom prst="rect">
            <a:avLst/>
          </a:prstGeom>
        </p:spPr>
        <p:txBody>
          <a:bodyPr wrap="square" lIns="68580" tIns="34290" rIns="68580" bIns="34290">
            <a:spAutoFit/>
          </a:bodyPr>
          <a:lstStyle/>
          <a:p>
            <a:r>
              <a:rPr lang="zh-TW" altLang="en-US" sz="1200" b="1" dirty="0">
                <a:solidFill>
                  <a:srgbClr val="FF0000"/>
                </a:solidFill>
                <a:latin typeface="微軟正黑體"/>
                <a:ea typeface="微軟正黑體"/>
                <a:cs typeface="微軟正黑體"/>
              </a:rPr>
              <a:t>▲設定途程</a:t>
            </a:r>
            <a:endParaRPr lang="zh-TW" altLang="en-US" sz="1200" b="1" dirty="0">
              <a:solidFill>
                <a:srgbClr val="FF0000"/>
              </a:solidFill>
              <a:latin typeface="微軟正黑體" panose="020B0604030504040204" pitchFamily="34" charset="-120"/>
              <a:ea typeface="微軟正黑體" panose="020B0604030504040204" pitchFamily="34" charset="-120"/>
            </a:endParaRPr>
          </a:p>
        </p:txBody>
      </p:sp>
      <p:grpSp>
        <p:nvGrpSpPr>
          <p:cNvPr id="43" name="群組 42"/>
          <p:cNvGrpSpPr/>
          <p:nvPr/>
        </p:nvGrpSpPr>
        <p:grpSpPr>
          <a:xfrm>
            <a:off x="1501852" y="1574481"/>
            <a:ext cx="4662015" cy="1709092"/>
            <a:chOff x="1501852" y="1574481"/>
            <a:chExt cx="4662015" cy="1709092"/>
          </a:xfrm>
        </p:grpSpPr>
        <p:grpSp>
          <p:nvGrpSpPr>
            <p:cNvPr id="35" name="群組 34"/>
            <p:cNvGrpSpPr/>
            <p:nvPr/>
          </p:nvGrpSpPr>
          <p:grpSpPr>
            <a:xfrm>
              <a:off x="1501852" y="1574481"/>
              <a:ext cx="4662015" cy="1709092"/>
              <a:chOff x="3255978" y="3676943"/>
              <a:chExt cx="4662015" cy="1709092"/>
            </a:xfrm>
          </p:grpSpPr>
          <p:pic>
            <p:nvPicPr>
              <p:cNvPr id="23" name="圖片 22">
                <a:extLst>
                  <a:ext uri="{FF2B5EF4-FFF2-40B4-BE49-F238E27FC236}">
                    <a16:creationId xmlns:a16="http://schemas.microsoft.com/office/drawing/2014/main" id="{2EC370D7-40C8-3182-7504-1EECD5E6A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978" y="3676943"/>
                <a:ext cx="4662015" cy="1709092"/>
              </a:xfrm>
              <a:prstGeom prst="rect">
                <a:avLst/>
              </a:prstGeom>
              <a:ln>
                <a:solidFill>
                  <a:schemeClr val="tx1"/>
                </a:solidFill>
              </a:ln>
            </p:spPr>
          </p:pic>
          <p:sp>
            <p:nvSpPr>
              <p:cNvPr id="33" name="矩形 32"/>
              <p:cNvSpPr/>
              <p:nvPr/>
            </p:nvSpPr>
            <p:spPr>
              <a:xfrm>
                <a:off x="4004883" y="4433439"/>
                <a:ext cx="256874" cy="867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4" name="矩形 33"/>
              <p:cNvSpPr/>
              <p:nvPr/>
            </p:nvSpPr>
            <p:spPr>
              <a:xfrm>
                <a:off x="4004883" y="4579758"/>
                <a:ext cx="327981" cy="867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sp>
          <p:nvSpPr>
            <p:cNvPr id="39" name="矩形 38"/>
            <p:cNvSpPr/>
            <p:nvPr/>
          </p:nvSpPr>
          <p:spPr>
            <a:xfrm>
              <a:off x="2250757" y="2173215"/>
              <a:ext cx="256874" cy="867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grpSp>
        <p:nvGrpSpPr>
          <p:cNvPr id="42" name="群組 41"/>
          <p:cNvGrpSpPr/>
          <p:nvPr/>
        </p:nvGrpSpPr>
        <p:grpSpPr>
          <a:xfrm>
            <a:off x="592159" y="3397152"/>
            <a:ext cx="3064504" cy="1262212"/>
            <a:chOff x="592159" y="3397152"/>
            <a:chExt cx="3064504" cy="1262212"/>
          </a:xfrm>
        </p:grpSpPr>
        <p:pic>
          <p:nvPicPr>
            <p:cNvPr id="36" name="圖片 35">
              <a:extLst>
                <a:ext uri="{FF2B5EF4-FFF2-40B4-BE49-F238E27FC236}">
                  <a16:creationId xmlns:a16="http://schemas.microsoft.com/office/drawing/2014/main" id="{E68EB3D9-0C65-21A4-38A6-0A6B96716E03}"/>
                </a:ext>
              </a:extLst>
            </p:cNvPr>
            <p:cNvPicPr>
              <a:picLocks noChangeAspect="1"/>
            </p:cNvPicPr>
            <p:nvPr/>
          </p:nvPicPr>
          <p:blipFill>
            <a:blip r:embed="rId5"/>
            <a:stretch>
              <a:fillRect/>
            </a:stretch>
          </p:blipFill>
          <p:spPr>
            <a:xfrm>
              <a:off x="592159" y="3397152"/>
              <a:ext cx="3064504" cy="1262212"/>
            </a:xfrm>
            <a:prstGeom prst="rect">
              <a:avLst/>
            </a:prstGeom>
            <a:ln>
              <a:solidFill>
                <a:schemeClr val="tx1"/>
              </a:solidFill>
            </a:ln>
          </p:spPr>
        </p:pic>
        <p:sp>
          <p:nvSpPr>
            <p:cNvPr id="38" name="矩形 37"/>
            <p:cNvSpPr/>
            <p:nvPr/>
          </p:nvSpPr>
          <p:spPr>
            <a:xfrm>
              <a:off x="1993883" y="3952023"/>
              <a:ext cx="256874" cy="867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40" name="矩形 39"/>
            <p:cNvSpPr/>
            <p:nvPr/>
          </p:nvSpPr>
          <p:spPr>
            <a:xfrm>
              <a:off x="1993883" y="4127552"/>
              <a:ext cx="256874" cy="867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sp>
        <p:nvSpPr>
          <p:cNvPr id="41" name="矩形 40"/>
          <p:cNvSpPr/>
          <p:nvPr/>
        </p:nvSpPr>
        <p:spPr>
          <a:xfrm>
            <a:off x="1993883" y="4333787"/>
            <a:ext cx="256874" cy="8673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3" name="矩形 12">
            <a:extLst>
              <a:ext uri="{FF2B5EF4-FFF2-40B4-BE49-F238E27FC236}">
                <a16:creationId xmlns:a16="http://schemas.microsoft.com/office/drawing/2014/main" id="{E5C66E8D-5E6F-930F-69A2-0A16C97CA498}"/>
              </a:ext>
            </a:extLst>
          </p:cNvPr>
          <p:cNvSpPr/>
          <p:nvPr/>
        </p:nvSpPr>
        <p:spPr>
          <a:xfrm>
            <a:off x="1369807" y="4405448"/>
            <a:ext cx="1171051" cy="253916"/>
          </a:xfrm>
          <a:prstGeom prst="rect">
            <a:avLst/>
          </a:prstGeom>
        </p:spPr>
        <p:txBody>
          <a:bodyPr wrap="square" lIns="68580" tIns="34290" rIns="68580" bIns="34290">
            <a:spAutoFit/>
          </a:bodyPr>
          <a:lstStyle/>
          <a:p>
            <a:r>
              <a:rPr lang="zh-TW" altLang="en-US" sz="1200" b="1" dirty="0">
                <a:solidFill>
                  <a:srgbClr val="FF0000"/>
                </a:solidFill>
                <a:latin typeface="微軟正黑體"/>
                <a:ea typeface="微軟正黑體"/>
                <a:cs typeface="微軟正黑體"/>
              </a:rPr>
              <a:t>▲設定製程</a:t>
            </a:r>
            <a:endParaRPr lang="zh-TW" altLang="en-US" sz="1200" b="1" dirty="0">
              <a:solidFill>
                <a:srgbClr val="FF0000"/>
              </a:solidFill>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FCE88193-C998-CB94-E164-BE8E4523F845}"/>
              </a:ext>
            </a:extLst>
          </p:cNvPr>
          <p:cNvSpPr/>
          <p:nvPr/>
        </p:nvSpPr>
        <p:spPr>
          <a:xfrm>
            <a:off x="5562623" y="4336372"/>
            <a:ext cx="970813" cy="253916"/>
          </a:xfrm>
          <a:prstGeom prst="rect">
            <a:avLst/>
          </a:prstGeom>
        </p:spPr>
        <p:txBody>
          <a:bodyPr wrap="square" lIns="68580" tIns="34290" rIns="68580" bIns="34290">
            <a:spAutoFit/>
          </a:bodyPr>
          <a:lstStyle/>
          <a:p>
            <a:r>
              <a:rPr lang="zh-TW" altLang="en-US" sz="1200" b="1" dirty="0">
                <a:solidFill>
                  <a:srgbClr val="FF0000"/>
                </a:solidFill>
                <a:latin typeface="微軟正黑體"/>
                <a:ea typeface="微軟正黑體"/>
                <a:cs typeface="微軟正黑體"/>
              </a:rPr>
              <a:t>▲</a:t>
            </a:r>
            <a:r>
              <a:rPr lang="zh-TW" altLang="en-US" sz="1200" b="1" dirty="0">
                <a:solidFill>
                  <a:srgbClr val="FF0000"/>
                </a:solidFill>
                <a:latin typeface="微軟正黑體" panose="020B0604030504040204" pitchFamily="34" charset="-120"/>
                <a:ea typeface="微軟正黑體" panose="020B0604030504040204" pitchFamily="34" charset="-120"/>
              </a:rPr>
              <a:t>設定機台</a:t>
            </a:r>
          </a:p>
        </p:txBody>
      </p:sp>
      <p:cxnSp>
        <p:nvCxnSpPr>
          <p:cNvPr id="44" name="接點: 肘形 28">
            <a:extLst>
              <a:ext uri="{FF2B5EF4-FFF2-40B4-BE49-F238E27FC236}">
                <a16:creationId xmlns:a16="http://schemas.microsoft.com/office/drawing/2014/main" id="{4BAEDA31-5B47-0907-72A9-24B07D21C6FE}"/>
              </a:ext>
            </a:extLst>
          </p:cNvPr>
          <p:cNvCxnSpPr>
            <a:cxnSpLocks/>
          </p:cNvCxnSpPr>
          <p:nvPr/>
        </p:nvCxnSpPr>
        <p:spPr>
          <a:xfrm rot="10800000" flipV="1">
            <a:off x="5995924" y="2012909"/>
            <a:ext cx="1425544" cy="318068"/>
          </a:xfrm>
          <a:prstGeom prst="bentConnector3">
            <a:avLst>
              <a:gd name="adj1" fmla="val 50000"/>
            </a:avLst>
          </a:prstGeom>
          <a:ln w="38100" cap="sq">
            <a:solidFill>
              <a:schemeClr val="accent5">
                <a:lumMod val="75000"/>
              </a:schemeClr>
            </a:solidFill>
            <a:tailEnd type="triangle"/>
          </a:ln>
        </p:spPr>
        <p:style>
          <a:lnRef idx="1">
            <a:schemeClr val="accent1"/>
          </a:lnRef>
          <a:fillRef idx="0">
            <a:schemeClr val="accent1"/>
          </a:fillRef>
          <a:effectRef idx="0">
            <a:schemeClr val="dk1"/>
          </a:effectRef>
          <a:fontRef idx="minor">
            <a:schemeClr val="lt1"/>
          </a:fontRef>
        </p:style>
      </p:cxnSp>
      <p:cxnSp>
        <p:nvCxnSpPr>
          <p:cNvPr id="47" name="接點: 肘形 28">
            <a:extLst>
              <a:ext uri="{FF2B5EF4-FFF2-40B4-BE49-F238E27FC236}">
                <a16:creationId xmlns:a16="http://schemas.microsoft.com/office/drawing/2014/main" id="{4BAEDA31-5B47-0907-72A9-24B07D21C6FE}"/>
              </a:ext>
            </a:extLst>
          </p:cNvPr>
          <p:cNvCxnSpPr>
            <a:cxnSpLocks/>
          </p:cNvCxnSpPr>
          <p:nvPr/>
        </p:nvCxnSpPr>
        <p:spPr>
          <a:xfrm rot="16200000" flipV="1">
            <a:off x="1944125" y="2762538"/>
            <a:ext cx="833126" cy="436104"/>
          </a:xfrm>
          <a:prstGeom prst="bentConnector3">
            <a:avLst>
              <a:gd name="adj1" fmla="val 50000"/>
            </a:avLst>
          </a:prstGeom>
          <a:ln w="38100" cap="sq">
            <a:solidFill>
              <a:schemeClr val="accent5">
                <a:lumMod val="75000"/>
              </a:schemeClr>
            </a:solidFill>
            <a:tailEnd type="triangle"/>
          </a:ln>
        </p:spPr>
        <p:style>
          <a:lnRef idx="1">
            <a:schemeClr val="accent1"/>
          </a:lnRef>
          <a:fillRef idx="0">
            <a:schemeClr val="accent1"/>
          </a:fillRef>
          <a:effectRef idx="0">
            <a:schemeClr val="dk1"/>
          </a:effectRef>
          <a:fontRef idx="minor">
            <a:schemeClr val="lt1"/>
          </a:fontRef>
        </p:style>
      </p:cxnSp>
      <p:cxnSp>
        <p:nvCxnSpPr>
          <p:cNvPr id="50" name="接點: 肘形 28">
            <a:extLst>
              <a:ext uri="{FF2B5EF4-FFF2-40B4-BE49-F238E27FC236}">
                <a16:creationId xmlns:a16="http://schemas.microsoft.com/office/drawing/2014/main" id="{4BAEDA31-5B47-0907-72A9-24B07D21C6FE}"/>
              </a:ext>
            </a:extLst>
          </p:cNvPr>
          <p:cNvCxnSpPr>
            <a:cxnSpLocks/>
          </p:cNvCxnSpPr>
          <p:nvPr/>
        </p:nvCxnSpPr>
        <p:spPr>
          <a:xfrm flipV="1">
            <a:off x="3265791" y="3870314"/>
            <a:ext cx="1330508" cy="257238"/>
          </a:xfrm>
          <a:prstGeom prst="bentConnector3">
            <a:avLst>
              <a:gd name="adj1" fmla="val 50000"/>
            </a:avLst>
          </a:prstGeom>
          <a:ln w="38100" cap="sq">
            <a:solidFill>
              <a:schemeClr val="accent5">
                <a:lumMod val="75000"/>
              </a:schemeClr>
            </a:solidFill>
            <a:tailEnd type="triangle"/>
          </a:ln>
        </p:spPr>
        <p:style>
          <a:lnRef idx="1">
            <a:schemeClr val="accent1"/>
          </a:lnRef>
          <a:fillRef idx="0">
            <a:schemeClr val="accent1"/>
          </a:fillRef>
          <a:effectRef idx="0">
            <a:schemeClr val="dk1"/>
          </a:effectRef>
          <a:fontRef idx="minor">
            <a:schemeClr val="lt1"/>
          </a:fontRef>
        </p:style>
      </p:cxnSp>
    </p:spTree>
    <p:extLst>
      <p:ext uri="{BB962C8B-B14F-4D97-AF65-F5344CB8AC3E}">
        <p14:creationId xmlns:p14="http://schemas.microsoft.com/office/powerpoint/2010/main" val="21082012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4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 name="LASTSLIDEVIEWED" val="258,3,Slide3"/>
</p:tagLst>
</file>

<file path=ppt/tags/tag10.xml><?xml version="1.0" encoding="utf-8"?>
<p:tagLst xmlns:a="http://schemas.openxmlformats.org/drawingml/2006/main" xmlns:r="http://schemas.openxmlformats.org/officeDocument/2006/relationships" xmlns:p="http://schemas.openxmlformats.org/presentationml/2006/main">
  <p:tag name="SMARTWRITE" val="{@Report date}"/>
  <p:tag name="SMARTREAD" val="{@Report date}"/>
  <p:tag name="SMARTOBJECT" val="Report date Large Title and Subtitle v.2"/>
  <p:tag name="SMARTLINKEDSHAPEID" val="SideBar"/>
</p:tagLst>
</file>

<file path=ppt/tags/tag100.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101.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102.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103.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104.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105.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106.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107.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108.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109.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11.xml><?xml version="1.0" encoding="utf-8"?>
<p:tagLst xmlns:a="http://schemas.openxmlformats.org/drawingml/2006/main" xmlns:r="http://schemas.openxmlformats.org/officeDocument/2006/relationships" xmlns:p="http://schemas.openxmlformats.org/presentationml/2006/main">
  <p:tag name="SMARTSHAPETYPE" val="Front Cover Image"/>
</p:tagLst>
</file>

<file path=ppt/tags/tag110.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111.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112.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113.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114.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115.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116.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117.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118.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119.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12.xml><?xml version="1.0" encoding="utf-8"?>
<p:tagLst xmlns:a="http://schemas.openxmlformats.org/drawingml/2006/main" xmlns:r="http://schemas.openxmlformats.org/officeDocument/2006/relationships" xmlns:p="http://schemas.openxmlformats.org/presentationml/2006/main">
  <p:tag name="FULLLENGTH" val="True"/>
</p:tagLst>
</file>

<file path=ppt/tags/tag120.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121.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122.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123.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124.xml><?xml version="1.0" encoding="utf-8"?>
<p:tagLst xmlns:a="http://schemas.openxmlformats.org/drawingml/2006/main" xmlns:r="http://schemas.openxmlformats.org/officeDocument/2006/relationships" xmlns:p="http://schemas.openxmlformats.org/presentationml/2006/main">
  <p:tag name="SMARTREAD" val="{Smart Divider title}"/>
  <p:tag name="SMARTWRITE" val="{Smart Divider title}"/>
</p:tagLst>
</file>

<file path=ppt/tags/tag125.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126.xml><?xml version="1.0" encoding="utf-8"?>
<p:tagLst xmlns:a="http://schemas.openxmlformats.org/drawingml/2006/main" xmlns:r="http://schemas.openxmlformats.org/officeDocument/2006/relationships" xmlns:p="http://schemas.openxmlformats.org/presentationml/2006/main">
  <p:tag name="SMARTWRITE" val="{SmartDividertext} {SmartDividernumber}"/>
  <p:tag name="SMARTSHAPETYPE" val="DividerHeader"/>
</p:tagLst>
</file>

<file path=ppt/tags/tag127.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128.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129.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13.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130.xml><?xml version="1.0" encoding="utf-8"?>
<p:tagLst xmlns:a="http://schemas.openxmlformats.org/drawingml/2006/main" xmlns:r="http://schemas.openxmlformats.org/officeDocument/2006/relationships" xmlns:p="http://schemas.openxmlformats.org/presentationml/2006/main">
  <p:tag name="SMARTSLIDETYPE" val="Divider"/>
  <p:tag name="SMARTDIVIDERLEVEL" val="0"/>
  <p:tag name="SMARTDIVIDERTYPE" val="Section"/>
  <p:tag name="SHOW EXECUTIVE SUMMARY" val="No"/>
</p:tagLst>
</file>

<file path=ppt/tags/tag131.xml><?xml version="1.0" encoding="utf-8"?>
<p:tagLst xmlns:a="http://schemas.openxmlformats.org/drawingml/2006/main" xmlns:r="http://schemas.openxmlformats.org/officeDocument/2006/relationships" xmlns:p="http://schemas.openxmlformats.org/presentationml/2006/main">
  <p:tag name="SMARTREAD" val="{Smart Divider title}"/>
  <p:tag name="SMARTWRITE" val="{Smart Divider title}"/>
</p:tagLst>
</file>

<file path=ppt/tags/tag132.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133.xml><?xml version="1.0" encoding="utf-8"?>
<p:tagLst xmlns:a="http://schemas.openxmlformats.org/drawingml/2006/main" xmlns:r="http://schemas.openxmlformats.org/officeDocument/2006/relationships" xmlns:p="http://schemas.openxmlformats.org/presentationml/2006/main">
  <p:tag name="SMARTWRITE" val="{SmartDividertext} {SmartDividernumber}"/>
  <p:tag name="SMARTSHAPETYPE" val="DividerHeader"/>
</p:tagLst>
</file>

<file path=ppt/tags/tag134.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135.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136.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137.xml><?xml version="1.0" encoding="utf-8"?>
<p:tagLst xmlns:a="http://schemas.openxmlformats.org/drawingml/2006/main" xmlns:r="http://schemas.openxmlformats.org/officeDocument/2006/relationships" xmlns:p="http://schemas.openxmlformats.org/presentationml/2006/main">
  <p:tag name="SMARTSLIDETYPE" val="Divider"/>
  <p:tag name="SMARTDIVIDERLEVEL" val="0"/>
  <p:tag name="SHOW EXECUTIVE SUMMARY" val="No"/>
  <p:tag name="SMARTDIVIDERTYPE" val="Appendix"/>
</p:tagLst>
</file>

<file path=ppt/tags/tag138.xml><?xml version="1.0" encoding="utf-8"?>
<p:tagLst xmlns:a="http://schemas.openxmlformats.org/drawingml/2006/main" xmlns:r="http://schemas.openxmlformats.org/officeDocument/2006/relationships" xmlns:p="http://schemas.openxmlformats.org/presentationml/2006/main">
  <p:tag name="SMARTOBJECT" val="Descriptor Large Title and Subtitle v.2"/>
  <p:tag name="SMARTREAD" val="{@BusinessUnitCoverText}"/>
  <p:tag name="SMARTWRITE" val="{@BusinessUnitCoverText}"/>
</p:tagLst>
</file>

<file path=ppt/tags/tag139.xml><?xml version="1.0" encoding="utf-8"?>
<p:tagLst xmlns:a="http://schemas.openxmlformats.org/drawingml/2006/main" xmlns:r="http://schemas.openxmlformats.org/officeDocument/2006/relationships" xmlns:p="http://schemas.openxmlformats.org/presentationml/2006/main">
  <p:tag name="SMARTWRITE" val="{@Title}"/>
  <p:tag name="SMARTREAD" val="{@Title}"/>
  <p:tag name="SMARTLINKEDSHAPEID" val="Title"/>
</p:tagLst>
</file>

<file path=ppt/tags/tag14.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140.xml><?xml version="1.0" encoding="utf-8"?>
<p:tagLst xmlns:a="http://schemas.openxmlformats.org/drawingml/2006/main" xmlns:r="http://schemas.openxmlformats.org/officeDocument/2006/relationships" xmlns:p="http://schemas.openxmlformats.org/presentationml/2006/main">
  <p:tag name="SMARTWRITE" val="{@Subtitle}"/>
  <p:tag name="SMARTREAD" val="{@Subtitle}"/>
  <p:tag name="SMARTLINKEDSHAPEID" val="Title"/>
</p:tagLst>
</file>

<file path=ppt/tags/tag141.xml><?xml version="1.0" encoding="utf-8"?>
<p:tagLst xmlns:a="http://schemas.openxmlformats.org/drawingml/2006/main" xmlns:r="http://schemas.openxmlformats.org/officeDocument/2006/relationships" xmlns:p="http://schemas.openxmlformats.org/presentationml/2006/main">
  <p:tag name="SMARTWRITE" val="{@Confidentiality stamp}"/>
  <p:tag name="SMARTREAD" val="{@Confidentiality stamp}"/>
  <p:tag name="SMARTOBJECT" val="Confidentiality stamp Large Title and Subtitle v.2"/>
  <p:tag name="SMARTLINKEDSHAPEID" val="SideBar"/>
</p:tagLst>
</file>

<file path=ppt/tags/tag142.xml><?xml version="1.0" encoding="utf-8"?>
<p:tagLst xmlns:a="http://schemas.openxmlformats.org/drawingml/2006/main" xmlns:r="http://schemas.openxmlformats.org/officeDocument/2006/relationships" xmlns:p="http://schemas.openxmlformats.org/presentationml/2006/main">
  <p:tag name="SMARTWRITE" val="{@Draft stamp}"/>
  <p:tag name="SMARTISVISIBLE" val="{@Show Draft stamp} = Yes"/>
  <p:tag name="SMARTREAD" val="{@Draft stamp}"/>
  <p:tag name="SMARTOBJECT" val="Draft stamp Large Title and Subtitle v.2"/>
  <p:tag name="SMARTLINKEDSHAPEID" val="SideBar"/>
</p:tagLst>
</file>

<file path=ppt/tags/tag143.xml><?xml version="1.0" encoding="utf-8"?>
<p:tagLst xmlns:a="http://schemas.openxmlformats.org/drawingml/2006/main" xmlns:r="http://schemas.openxmlformats.org/officeDocument/2006/relationships" xmlns:p="http://schemas.openxmlformats.org/presentationml/2006/main">
  <p:tag name="SMARTWRITE" val="{@Report date}"/>
  <p:tag name="SMARTREAD" val="{@Report date}"/>
  <p:tag name="SMARTOBJECT" val="Report date Large Title and Subtitle v.2"/>
  <p:tag name="SMARTLINKEDSHAPEID" val="SideBar"/>
</p:tagLst>
</file>

<file path=ppt/tags/tag144.xml><?xml version="1.0" encoding="utf-8"?>
<p:tagLst xmlns:a="http://schemas.openxmlformats.org/drawingml/2006/main" xmlns:r="http://schemas.openxmlformats.org/officeDocument/2006/relationships" xmlns:p="http://schemas.openxmlformats.org/presentationml/2006/main">
  <p:tag name="SMARTOBJECT" val="Cover Content"/>
  <p:tag name="SMARTLINKEDSHAPEID" val="SideBar"/>
</p:tagLst>
</file>

<file path=ppt/tags/tag145.xml><?xml version="1.0" encoding="utf-8"?>
<p:tagLst xmlns:a="http://schemas.openxmlformats.org/drawingml/2006/main" xmlns:r="http://schemas.openxmlformats.org/officeDocument/2006/relationships" xmlns:p="http://schemas.openxmlformats.org/presentationml/2006/main">
  <p:tag name="SMARTSHAPETYPE" val="Front Cover Image"/>
</p:tagLst>
</file>

<file path=ppt/tags/tag146.xml><?xml version="1.0" encoding="utf-8"?>
<p:tagLst xmlns:a="http://schemas.openxmlformats.org/drawingml/2006/main" xmlns:r="http://schemas.openxmlformats.org/officeDocument/2006/relationships" xmlns:p="http://schemas.openxmlformats.org/presentationml/2006/main">
  <p:tag name="SMARTOBJECT" val="Descriptor Fixed Logo v.2"/>
  <p:tag name="SMARTREAD" val="{@BusinessUnitCoverText}"/>
  <p:tag name="SMARTWRITE" val="{@BusinessUnitCoverText}"/>
</p:tagLst>
</file>

<file path=ppt/tags/tag147.xml><?xml version="1.0" encoding="utf-8"?>
<p:tagLst xmlns:a="http://schemas.openxmlformats.org/drawingml/2006/main" xmlns:r="http://schemas.openxmlformats.org/officeDocument/2006/relationships" xmlns:p="http://schemas.openxmlformats.org/presentationml/2006/main">
  <p:tag name="SMARTWRITE" val="{@Title}"/>
  <p:tag name="SMARTREAD" val="{@Title}"/>
  <p:tag name="SMARTLINKEDSHAPEID" val="Title"/>
</p:tagLst>
</file>

<file path=ppt/tags/tag148.xml><?xml version="1.0" encoding="utf-8"?>
<p:tagLst xmlns:a="http://schemas.openxmlformats.org/drawingml/2006/main" xmlns:r="http://schemas.openxmlformats.org/officeDocument/2006/relationships" xmlns:p="http://schemas.openxmlformats.org/presentationml/2006/main">
  <p:tag name="SMARTWRITE" val="{@Subtitle}"/>
  <p:tag name="SMARTREAD" val="{@Subtitle}"/>
  <p:tag name="SMARTLINKEDSHAPEID" val="Title"/>
</p:tagLst>
</file>

<file path=ppt/tags/tag149.xml><?xml version="1.0" encoding="utf-8"?>
<p:tagLst xmlns:a="http://schemas.openxmlformats.org/drawingml/2006/main" xmlns:r="http://schemas.openxmlformats.org/officeDocument/2006/relationships" xmlns:p="http://schemas.openxmlformats.org/presentationml/2006/main">
  <p:tag name="SMARTWRITE" val="{@Confidentiality stamp}"/>
  <p:tag name="SMARTREAD" val="{@Confidentiality stamp}"/>
  <p:tag name="SMARTOBJECT" val="Confidentiality stamp Fixed Logo v.2"/>
  <p:tag name="SMARTLINKEDSHAPEID" val="SideBar"/>
</p:tagLst>
</file>

<file path=ppt/tags/tag15.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150.xml><?xml version="1.0" encoding="utf-8"?>
<p:tagLst xmlns:a="http://schemas.openxmlformats.org/drawingml/2006/main" xmlns:r="http://schemas.openxmlformats.org/officeDocument/2006/relationships" xmlns:p="http://schemas.openxmlformats.org/presentationml/2006/main">
  <p:tag name="SMARTWRITE" val="{@Draft stamp}"/>
  <p:tag name="SMARTISVISIBLE" val="{@Show Draft stamp} = Yes"/>
  <p:tag name="SMARTREAD" val="{@Draft stamp}"/>
  <p:tag name="SMARTOBJECT" val="Draft stamp Fixed Logo v.2"/>
  <p:tag name="SMARTLINKEDSHAPEID" val="SideBar"/>
</p:tagLst>
</file>

<file path=ppt/tags/tag151.xml><?xml version="1.0" encoding="utf-8"?>
<p:tagLst xmlns:a="http://schemas.openxmlformats.org/drawingml/2006/main" xmlns:r="http://schemas.openxmlformats.org/officeDocument/2006/relationships" xmlns:p="http://schemas.openxmlformats.org/presentationml/2006/main">
  <p:tag name="SMARTWRITE" val="{@Report date}"/>
  <p:tag name="SMARTREAD" val="{@Report date}"/>
  <p:tag name="SMARTOBJECT" val="Report date Fixed Logo v.2"/>
  <p:tag name="SMARTLINKEDSHAPEID" val="SideBar"/>
</p:tagLst>
</file>

<file path=ppt/tags/tag152.xml><?xml version="1.0" encoding="utf-8"?>
<p:tagLst xmlns:a="http://schemas.openxmlformats.org/drawingml/2006/main" xmlns:r="http://schemas.openxmlformats.org/officeDocument/2006/relationships" xmlns:p="http://schemas.openxmlformats.org/presentationml/2006/main">
  <p:tag name="SMARTOBJECT" val="Descriptor Colour v.2"/>
  <p:tag name="SMARTREAD" val="{@BusinessUnitCoverText}"/>
  <p:tag name="SMARTWRITE" val="{@BusinessUnitCoverText}"/>
</p:tagLst>
</file>

<file path=ppt/tags/tag153.xml><?xml version="1.0" encoding="utf-8"?>
<p:tagLst xmlns:a="http://schemas.openxmlformats.org/drawingml/2006/main" xmlns:r="http://schemas.openxmlformats.org/officeDocument/2006/relationships" xmlns:p="http://schemas.openxmlformats.org/presentationml/2006/main">
  <p:tag name="SMARTWRITE" val="{@Title}"/>
  <p:tag name="SMARTREAD" val="{@Title}"/>
  <p:tag name="SMARTLINKEDSHAPEID" val="Title"/>
</p:tagLst>
</file>

<file path=ppt/tags/tag154.xml><?xml version="1.0" encoding="utf-8"?>
<p:tagLst xmlns:a="http://schemas.openxmlformats.org/drawingml/2006/main" xmlns:r="http://schemas.openxmlformats.org/officeDocument/2006/relationships" xmlns:p="http://schemas.openxmlformats.org/presentationml/2006/main">
  <p:tag name="SMARTWRITE" val="{@Subtitle}"/>
  <p:tag name="SMARTREAD" val="{@Subtitle}"/>
  <p:tag name="SMARTLINKEDSHAPEID" val="Title"/>
</p:tagLst>
</file>

<file path=ppt/tags/tag155.xml><?xml version="1.0" encoding="utf-8"?>
<p:tagLst xmlns:a="http://schemas.openxmlformats.org/drawingml/2006/main" xmlns:r="http://schemas.openxmlformats.org/officeDocument/2006/relationships" xmlns:p="http://schemas.openxmlformats.org/presentationml/2006/main">
  <p:tag name="SMARTISVISIBLE" val="{@Show Draft stamp} = Yes"/>
  <p:tag name="SMARTOBJECT" val="Confidentiality stamp Colour v.2"/>
  <p:tag name="SMARTREAD" val="{@Confidentiality stamp}"/>
  <p:tag name="SMARTWRITE" val="{@Confidentiality stamp}"/>
  <p:tag name="SMARTLINKEDSHAPEID" val="SideBar"/>
</p:tagLst>
</file>

<file path=ppt/tags/tag156.xml><?xml version="1.0" encoding="utf-8"?>
<p:tagLst xmlns:a="http://schemas.openxmlformats.org/drawingml/2006/main" xmlns:r="http://schemas.openxmlformats.org/officeDocument/2006/relationships" xmlns:p="http://schemas.openxmlformats.org/presentationml/2006/main">
  <p:tag name="SMARTISVISIBLE" val="{@Show Draft stamp} = Yes"/>
  <p:tag name="SMARTOBJECT" val="Draft stamp Colour v.2"/>
  <p:tag name="SMARTREAD" val="{@Draft stamp}"/>
  <p:tag name="SMARTWRITE" val="{@Draft stamp}"/>
  <p:tag name="SMARTLINKEDSHAPEID" val="SideBar"/>
</p:tagLst>
</file>

<file path=ppt/tags/tag157.xml><?xml version="1.0" encoding="utf-8"?>
<p:tagLst xmlns:a="http://schemas.openxmlformats.org/drawingml/2006/main" xmlns:r="http://schemas.openxmlformats.org/officeDocument/2006/relationships" xmlns:p="http://schemas.openxmlformats.org/presentationml/2006/main">
  <p:tag name="SMARTWRITE" val="{@Report date}"/>
  <p:tag name="SMARTOBJECT" val="Report date Colour v.2"/>
  <p:tag name="SMARTREAD" val="{@Report date}"/>
  <p:tag name="SMARTLINKEDSHAPEID" val="SideBar"/>
</p:tagLst>
</file>

<file path=ppt/tags/tag16.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17.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18.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19.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21.xml><?xml version="1.0" encoding="utf-8"?>
<p:tagLst xmlns:a="http://schemas.openxmlformats.org/drawingml/2006/main" xmlns:r="http://schemas.openxmlformats.org/officeDocument/2006/relationships" xmlns:p="http://schemas.openxmlformats.org/presentationml/2006/main">
  <p:tag name="FULLLENGTH" val="True"/>
</p:tagLst>
</file>

<file path=ppt/tags/tag22.xml><?xml version="1.0" encoding="utf-8"?>
<p:tagLst xmlns:a="http://schemas.openxmlformats.org/drawingml/2006/main" xmlns:r="http://schemas.openxmlformats.org/officeDocument/2006/relationships" xmlns:p="http://schemas.openxmlformats.org/presentationml/2006/main">
  <p:tag name="FULLLENGTH" val="True"/>
</p:tagLst>
</file>

<file path=ppt/tags/tag23.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24.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25.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26.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27.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28.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29.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31.xml><?xml version="1.0" encoding="utf-8"?>
<p:tagLst xmlns:a="http://schemas.openxmlformats.org/drawingml/2006/main" xmlns:r="http://schemas.openxmlformats.org/officeDocument/2006/relationships" xmlns:p="http://schemas.openxmlformats.org/presentationml/2006/main">
  <p:tag name="FULLLENGTH" val="True"/>
</p:tagLst>
</file>

<file path=ppt/tags/tag32.xml><?xml version="1.0" encoding="utf-8"?>
<p:tagLst xmlns:a="http://schemas.openxmlformats.org/drawingml/2006/main" xmlns:r="http://schemas.openxmlformats.org/officeDocument/2006/relationships" xmlns:p="http://schemas.openxmlformats.org/presentationml/2006/main">
  <p:tag name="FULLLENGTH" val="True"/>
</p:tagLst>
</file>

<file path=ppt/tags/tag33.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34.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35.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36.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37.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38.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39.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4.xml><?xml version="1.0" encoding="utf-8"?>
<p:tagLst xmlns:a="http://schemas.openxmlformats.org/drawingml/2006/main" xmlns:r="http://schemas.openxmlformats.org/officeDocument/2006/relationships" xmlns:p="http://schemas.openxmlformats.org/presentationml/2006/main">
  <p:tag name="SMARTLOCKSHAPE" val="Yes"/>
  <p:tag name="SMARTISVISIBLE" val="{@GridOn}=Yes"/>
  <p:tag name="SMARTOBJECT" val="grid"/>
  <p:tag name="SMARTGRID" val="Yes"/>
</p:tagLst>
</file>

<file path=ppt/tags/tag40.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41.xml><?xml version="1.0" encoding="utf-8"?>
<p:tagLst xmlns:a="http://schemas.openxmlformats.org/drawingml/2006/main" xmlns:r="http://schemas.openxmlformats.org/officeDocument/2006/relationships" xmlns:p="http://schemas.openxmlformats.org/presentationml/2006/main">
  <p:tag name="FULLLENGTH" val="True"/>
</p:tagLst>
</file>

<file path=ppt/tags/tag42.xml><?xml version="1.0" encoding="utf-8"?>
<p:tagLst xmlns:a="http://schemas.openxmlformats.org/drawingml/2006/main" xmlns:r="http://schemas.openxmlformats.org/officeDocument/2006/relationships" xmlns:p="http://schemas.openxmlformats.org/presentationml/2006/main">
  <p:tag name="FULLLENGTH" val="True"/>
</p:tagLst>
</file>

<file path=ppt/tags/tag43.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44.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45.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46.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47.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48.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49.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5.xml><?xml version="1.0" encoding="utf-8"?>
<p:tagLst xmlns:a="http://schemas.openxmlformats.org/drawingml/2006/main" xmlns:r="http://schemas.openxmlformats.org/officeDocument/2006/relationships" xmlns:p="http://schemas.openxmlformats.org/presentationml/2006/main">
  <p:tag name="SMARTOBJECT" val="Descriptor Large Title and Subtitle v.2"/>
  <p:tag name="SMARTREAD" val="{@BusinessUnitCoverText}"/>
  <p:tag name="SMARTWRITE" val="{@BusinessUnitCoverText}"/>
</p:tagLst>
</file>

<file path=ppt/tags/tag50.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51.xml><?xml version="1.0" encoding="utf-8"?>
<p:tagLst xmlns:a="http://schemas.openxmlformats.org/drawingml/2006/main" xmlns:r="http://schemas.openxmlformats.org/officeDocument/2006/relationships" xmlns:p="http://schemas.openxmlformats.org/presentationml/2006/main">
  <p:tag name="FULLLENGTH" val="True"/>
</p:tagLst>
</file>

<file path=ppt/tags/tag52.xml><?xml version="1.0" encoding="utf-8"?>
<p:tagLst xmlns:a="http://schemas.openxmlformats.org/drawingml/2006/main" xmlns:r="http://schemas.openxmlformats.org/officeDocument/2006/relationships" xmlns:p="http://schemas.openxmlformats.org/presentationml/2006/main">
  <p:tag name="FULLLENGTH" val="True"/>
</p:tagLst>
</file>

<file path=ppt/tags/tag53.xml><?xml version="1.0" encoding="utf-8"?>
<p:tagLst xmlns:a="http://schemas.openxmlformats.org/drawingml/2006/main" xmlns:r="http://schemas.openxmlformats.org/officeDocument/2006/relationships" xmlns:p="http://schemas.openxmlformats.org/presentationml/2006/main">
  <p:tag name="FULLLENGTH" val="True"/>
</p:tagLst>
</file>

<file path=ppt/tags/tag54.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55.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56.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57.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58.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59.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6.xml><?xml version="1.0" encoding="utf-8"?>
<p:tagLst xmlns:a="http://schemas.openxmlformats.org/drawingml/2006/main" xmlns:r="http://schemas.openxmlformats.org/officeDocument/2006/relationships" xmlns:p="http://schemas.openxmlformats.org/presentationml/2006/main">
  <p:tag name="SMARTWRITE" val="{@Title}"/>
  <p:tag name="SMARTREAD" val="{@Title}"/>
  <p:tag name="SMARTLINKEDSHAPEID" val="Title"/>
</p:tagLst>
</file>

<file path=ppt/tags/tag60.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61.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62.xml><?xml version="1.0" encoding="utf-8"?>
<p:tagLst xmlns:a="http://schemas.openxmlformats.org/drawingml/2006/main" xmlns:r="http://schemas.openxmlformats.org/officeDocument/2006/relationships" xmlns:p="http://schemas.openxmlformats.org/presentationml/2006/main">
  <p:tag name="FULLENGTH" val="True"/>
</p:tagLst>
</file>

<file path=ppt/tags/tag63.xml><?xml version="1.0" encoding="utf-8"?>
<p:tagLst xmlns:a="http://schemas.openxmlformats.org/drawingml/2006/main" xmlns:r="http://schemas.openxmlformats.org/officeDocument/2006/relationships" xmlns:p="http://schemas.openxmlformats.org/presentationml/2006/main">
  <p:tag name="FULLLENGTH" val="True"/>
</p:tagLst>
</file>

<file path=ppt/tags/tag64.xml><?xml version="1.0" encoding="utf-8"?>
<p:tagLst xmlns:a="http://schemas.openxmlformats.org/drawingml/2006/main" xmlns:r="http://schemas.openxmlformats.org/officeDocument/2006/relationships" xmlns:p="http://schemas.openxmlformats.org/presentationml/2006/main">
  <p:tag name="FULLLENGTH" val="True"/>
</p:tagLst>
</file>

<file path=ppt/tags/tag65.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66.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67.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68.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69.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7.xml><?xml version="1.0" encoding="utf-8"?>
<p:tagLst xmlns:a="http://schemas.openxmlformats.org/drawingml/2006/main" xmlns:r="http://schemas.openxmlformats.org/officeDocument/2006/relationships" xmlns:p="http://schemas.openxmlformats.org/presentationml/2006/main">
  <p:tag name="SMARTWRITE" val="{@Subtitle}"/>
  <p:tag name="SMARTREAD" val="{@Subtitle}"/>
  <p:tag name="SMARTLINKEDSHAPEID" val="Title"/>
</p:tagLst>
</file>

<file path=ppt/tags/tag70.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71.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72.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73.xml><?xml version="1.0" encoding="utf-8"?>
<p:tagLst xmlns:a="http://schemas.openxmlformats.org/drawingml/2006/main" xmlns:r="http://schemas.openxmlformats.org/officeDocument/2006/relationships" xmlns:p="http://schemas.openxmlformats.org/presentationml/2006/main">
  <p:tag name="FULLLENGTH" val="True"/>
</p:tagLst>
</file>

<file path=ppt/tags/tag74.xml><?xml version="1.0" encoding="utf-8"?>
<p:tagLst xmlns:a="http://schemas.openxmlformats.org/drawingml/2006/main" xmlns:r="http://schemas.openxmlformats.org/officeDocument/2006/relationships" xmlns:p="http://schemas.openxmlformats.org/presentationml/2006/main">
  <p:tag name="FULLLENGTH" val="True"/>
</p:tagLst>
</file>

<file path=ppt/tags/tag75.xml><?xml version="1.0" encoding="utf-8"?>
<p:tagLst xmlns:a="http://schemas.openxmlformats.org/drawingml/2006/main" xmlns:r="http://schemas.openxmlformats.org/officeDocument/2006/relationships" xmlns:p="http://schemas.openxmlformats.org/presentationml/2006/main">
  <p:tag name="FULLLENGTH" val="True"/>
</p:tagLst>
</file>

<file path=ppt/tags/tag76.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77.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78.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79.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8.xml><?xml version="1.0" encoding="utf-8"?>
<p:tagLst xmlns:a="http://schemas.openxmlformats.org/drawingml/2006/main" xmlns:r="http://schemas.openxmlformats.org/officeDocument/2006/relationships" xmlns:p="http://schemas.openxmlformats.org/presentationml/2006/main">
  <p:tag name="SMARTWRITE" val="{@Confidentiality stamp}"/>
  <p:tag name="SMARTREAD" val="{@Confidentiality stamp}"/>
  <p:tag name="SMARTOBJECT" val="Confidentiality stamp Large Title and Subtitle v.2"/>
  <p:tag name="SMARTLINKEDSHAPEID" val="SideBar"/>
</p:tagLst>
</file>

<file path=ppt/tags/tag80.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81.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82.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83.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84.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85.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86.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87.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88.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89.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9.xml><?xml version="1.0" encoding="utf-8"?>
<p:tagLst xmlns:a="http://schemas.openxmlformats.org/drawingml/2006/main" xmlns:r="http://schemas.openxmlformats.org/officeDocument/2006/relationships" xmlns:p="http://schemas.openxmlformats.org/presentationml/2006/main">
  <p:tag name="SMARTWRITE" val="{@Draft stamp}"/>
  <p:tag name="SMARTISVISIBLE" val="{@Show Draft stamp} = Yes"/>
  <p:tag name="SMARTREAD" val="{@Draft stamp}"/>
  <p:tag name="SMARTOBJECT" val="Draft stamp Large Title and Subtitle v.2"/>
  <p:tag name="SMARTLINKEDSHAPEID" val="SideBar"/>
</p:tagLst>
</file>

<file path=ppt/tags/tag90.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91.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92.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93.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94.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95.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96.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97.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98.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99.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heme/theme1.xml><?xml version="1.0" encoding="utf-8"?>
<a:theme xmlns:a="http://schemas.openxmlformats.org/drawingml/2006/main" name="D&amp;A_Template">
  <a:themeElements>
    <a:clrScheme name="Custom 2">
      <a:dk1>
        <a:srgbClr val="000000"/>
      </a:dk1>
      <a:lt1>
        <a:srgbClr val="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E0301E"/>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 Generic Advisory Report">
  <a:themeElements>
    <a:clrScheme name="PwC Maroon">
      <a:dk1>
        <a:srgbClr val="000000"/>
      </a:dk1>
      <a:lt1>
        <a:srgbClr val="FFFFFF"/>
      </a:lt1>
      <a:dk2>
        <a:srgbClr val="602320"/>
      </a:dk2>
      <a:lt2>
        <a:srgbClr val="FFFFFF"/>
      </a:lt2>
      <a:accent1>
        <a:srgbClr val="602320"/>
      </a:accent1>
      <a:accent2>
        <a:srgbClr val="DB536A"/>
      </a:accent2>
      <a:accent3>
        <a:srgbClr val="A32020"/>
      </a:accent3>
      <a:accent4>
        <a:srgbClr val="E0301E"/>
      </a:accent4>
      <a:accent5>
        <a:srgbClr val="DC6900"/>
      </a:accent5>
      <a:accent6>
        <a:srgbClr val="FFB600"/>
      </a:accent6>
      <a:hlink>
        <a:srgbClr val="602320"/>
      </a:hlink>
      <a:folHlink>
        <a:srgbClr val="602320"/>
      </a:folHlink>
    </a:clrScheme>
    <a:fontScheme name="PwC">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C0C0"/>
        </a:solidFill>
        <a:ln w="25400">
          <a:solidFill>
            <a:schemeClr val="accent5"/>
          </a:solidFill>
        </a:ln>
      </a:spPr>
      <a:bodyPr vert="horz" wrap="square" lIns="91440" tIns="45720" rIns="91440" bIns="45720" rtlCol="0" anchor="ctr">
        <a:noAutofit/>
      </a:bodyPr>
      <a:lstStyle>
        <a:defPPr algn="ctr">
          <a:defRPr dirty="0" smtClean="0"/>
        </a:defPPr>
      </a:lstStyle>
    </a:spDef>
    <a:lnDef>
      <a:spPr>
        <a:ln w="12700">
          <a:solidFill>
            <a:srgbClr val="DC6900"/>
          </a:solidFill>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defRPr noProof="0" dirty="0" smtClean="0">
            <a:solidFill>
              <a:schemeClr val="tx1"/>
            </a:solidFill>
            <a:latin typeface="Georgia" pitchFamily="18" charset="0"/>
            <a:cs typeface="Arial" pitchFamily="34" charset="0"/>
          </a:defRPr>
        </a:defPPr>
      </a:lstStyle>
    </a:txDef>
  </a:objectDefaults>
  <a:extraClrSchemeLst/>
</a:theme>
</file>

<file path=ppt/theme/theme3.xml><?xml version="1.0" encoding="utf-8"?>
<a:theme xmlns:a="http://schemas.openxmlformats.org/drawingml/2006/main"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PWC Office Theme Colors">
      <a:dk1>
        <a:srgbClr val="000000"/>
      </a:dk1>
      <a:lt1>
        <a:srgbClr val="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137976</TotalTime>
  <Words>3790</Words>
  <Application>Microsoft Office PowerPoint</Application>
  <PresentationFormat>如螢幕大小 (16:9)</PresentationFormat>
  <Paragraphs>698</Paragraphs>
  <Slides>35</Slides>
  <Notes>10</Notes>
  <HiddenSlides>0</HiddenSlides>
  <MMClips>0</MMClips>
  <ScaleCrop>false</ScaleCrop>
  <HeadingPairs>
    <vt:vector size="8" baseType="variant">
      <vt:variant>
        <vt:lpstr>使用字型</vt:lpstr>
      </vt:variant>
      <vt:variant>
        <vt:i4>12</vt:i4>
      </vt:variant>
      <vt:variant>
        <vt:lpstr>佈景主題</vt:lpstr>
      </vt:variant>
      <vt:variant>
        <vt:i4>3</vt:i4>
      </vt:variant>
      <vt:variant>
        <vt:lpstr>內嵌 OLE 伺服程式</vt:lpstr>
      </vt:variant>
      <vt:variant>
        <vt:i4>1</vt:i4>
      </vt:variant>
      <vt:variant>
        <vt:lpstr>投影片標題</vt:lpstr>
      </vt:variant>
      <vt:variant>
        <vt:i4>35</vt:i4>
      </vt:variant>
    </vt:vector>
  </HeadingPairs>
  <TitlesOfParts>
    <vt:vector size="51" baseType="lpstr">
      <vt:lpstr>Heiti TC Light</vt:lpstr>
      <vt:lpstr>微软雅黑</vt:lpstr>
      <vt:lpstr>微软雅黑</vt:lpstr>
      <vt:lpstr>Noto Sans Symbols</vt:lpstr>
      <vt:lpstr>Zapf Dingbats</vt:lpstr>
      <vt:lpstr>微軟正黑體</vt:lpstr>
      <vt:lpstr>微軟正黑體</vt:lpstr>
      <vt:lpstr>Arial</vt:lpstr>
      <vt:lpstr>Calibri</vt:lpstr>
      <vt:lpstr>Georgia</vt:lpstr>
      <vt:lpstr>Times New Roman</vt:lpstr>
      <vt:lpstr>Wingdings</vt:lpstr>
      <vt:lpstr>D&amp;A_Template</vt:lpstr>
      <vt:lpstr>1 Generic Advisory Report</vt:lpstr>
      <vt:lpstr>PwC</vt:lpstr>
      <vt:lpstr>think-cell Slide</vt:lpstr>
      <vt:lpstr>Industry 4.0 Service 工廠管理系統介紹：數位化製造執行系統(MES)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Q&amp;A</vt:lpstr>
      <vt:lpstr>MES OneSuite系統MVC模型 </vt:lpstr>
      <vt:lpstr>獨立的系統核心，可依作業管理不同，量身定制應用 </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D&amp;A Leader/Delivery Playbook</dc:title>
  <dc:creator>Chi Le</dc:creator>
  <cp:lastModifiedBy>Kelvin Chen (TW)</cp:lastModifiedBy>
  <cp:revision>5178</cp:revision>
  <cp:lastPrinted>2022-06-10T04:46:07Z</cp:lastPrinted>
  <dcterms:modified xsi:type="dcterms:W3CDTF">2023-06-05T03:51:23Z</dcterms:modified>
</cp:coreProperties>
</file>